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E293F7-6E9F-41FA-BA4A-B9553BBF536A}" v="312" dt="2025-03-05T17:43:06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6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7AB31-C197-4C29-B69A-62DFDCEBE2F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6ED4D5C-E2F7-4731-94E2-CB7622B32232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DF7A3951-FAAF-44FF-BB81-89403B3EC826}" type="parTrans" cxnId="{90503BC0-8EA2-4516-8DDE-EAAFAFE3030C}">
      <dgm:prSet/>
      <dgm:spPr/>
      <dgm:t>
        <a:bodyPr/>
        <a:lstStyle/>
        <a:p>
          <a:endParaRPr lang="en-US" sz="1100"/>
        </a:p>
      </dgm:t>
    </dgm:pt>
    <dgm:pt modelId="{88C5FDC3-A960-41C4-ABA0-7254DCFAEB69}" type="sibTrans" cxnId="{90503BC0-8EA2-4516-8DDE-EAAFAFE3030C}">
      <dgm:prSet/>
      <dgm:spPr/>
      <dgm:t>
        <a:bodyPr/>
        <a:lstStyle/>
        <a:p>
          <a:endParaRPr lang="en-US" sz="1100"/>
        </a:p>
      </dgm:t>
    </dgm:pt>
    <dgm:pt modelId="{5F6C12EB-F23E-4A75-9D82-3B24766E9F2E}" type="asst">
      <dgm:prSet phldrT="[Text]" custT="1"/>
      <dgm:spPr/>
      <dgm:t>
        <a:bodyPr/>
        <a:lstStyle/>
        <a:p>
          <a:r>
            <a:rPr lang="en-US" sz="1100" dirty="0"/>
            <a:t>Role 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4A42470-EC50-457B-8642-38859BE7AD99}" type="parTrans" cxnId="{119832CC-E047-410B-8DD5-77E0FFFE09CE}">
      <dgm:prSet/>
      <dgm:spPr/>
      <dgm:t>
        <a:bodyPr/>
        <a:lstStyle/>
        <a:p>
          <a:endParaRPr lang="en-US" sz="1100"/>
        </a:p>
      </dgm:t>
    </dgm:pt>
    <dgm:pt modelId="{4AFA8961-BA2D-4682-9798-56C8D4C6EB89}" type="sibTrans" cxnId="{119832CC-E047-410B-8DD5-77E0FFFE09CE}">
      <dgm:prSet/>
      <dgm:spPr/>
      <dgm:t>
        <a:bodyPr/>
        <a:lstStyle/>
        <a:p>
          <a:endParaRPr lang="en-US" sz="1100"/>
        </a:p>
      </dgm:t>
    </dgm:pt>
    <dgm:pt modelId="{4EAB07CD-CC89-49F4-9865-A67C18E0EAC5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E8E4363E-A7FC-4836-BB01-FE9A624C2391}" type="parTrans" cxnId="{816268F4-3094-4D4B-8B51-3DB267767CA3}">
      <dgm:prSet/>
      <dgm:spPr/>
      <dgm:t>
        <a:bodyPr/>
        <a:lstStyle/>
        <a:p>
          <a:endParaRPr lang="en-US" sz="1100"/>
        </a:p>
      </dgm:t>
    </dgm:pt>
    <dgm:pt modelId="{AB212A61-FC89-473B-8C08-8F56AEB8BF41}" type="sibTrans" cxnId="{816268F4-3094-4D4B-8B51-3DB267767CA3}">
      <dgm:prSet/>
      <dgm:spPr/>
      <dgm:t>
        <a:bodyPr/>
        <a:lstStyle/>
        <a:p>
          <a:endParaRPr lang="en-US" sz="1100"/>
        </a:p>
      </dgm:t>
    </dgm:pt>
    <dgm:pt modelId="{821417E4-C270-450C-8A50-5DB268697869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135A3B3-9C71-46B3-824B-422ABE547702}" type="parTrans" cxnId="{D05889E4-59C1-40C0-A184-66D95B9CC08E}">
      <dgm:prSet/>
      <dgm:spPr/>
      <dgm:t>
        <a:bodyPr/>
        <a:lstStyle/>
        <a:p>
          <a:endParaRPr lang="en-US" sz="1100"/>
        </a:p>
      </dgm:t>
    </dgm:pt>
    <dgm:pt modelId="{BF80531E-69BF-4E0A-90AD-E729D7EE16A7}" type="sibTrans" cxnId="{D05889E4-59C1-40C0-A184-66D95B9CC08E}">
      <dgm:prSet/>
      <dgm:spPr/>
      <dgm:t>
        <a:bodyPr/>
        <a:lstStyle/>
        <a:p>
          <a:endParaRPr lang="en-US" sz="1100"/>
        </a:p>
      </dgm:t>
    </dgm:pt>
    <dgm:pt modelId="{75404CFB-F32B-4EE8-8EB6-47E08738FFA3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98E4B29B-1B6D-4050-9B7A-E5C99F1CA143}" type="parTrans" cxnId="{F7A5387F-0BCA-40CF-887D-D9D96BBD14C7}">
      <dgm:prSet/>
      <dgm:spPr/>
      <dgm:t>
        <a:bodyPr/>
        <a:lstStyle/>
        <a:p>
          <a:endParaRPr lang="en-US" sz="1100"/>
        </a:p>
      </dgm:t>
    </dgm:pt>
    <dgm:pt modelId="{61662AB6-FA51-4334-B1E9-035C21EB634C}" type="sibTrans" cxnId="{F7A5387F-0BCA-40CF-887D-D9D96BBD14C7}">
      <dgm:prSet/>
      <dgm:spPr/>
      <dgm:t>
        <a:bodyPr/>
        <a:lstStyle/>
        <a:p>
          <a:endParaRPr lang="en-US" sz="1100"/>
        </a:p>
      </dgm:t>
    </dgm:pt>
    <dgm:pt modelId="{A7184D9B-3134-45F0-9309-43A177AB47BC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290D5D3-0AA5-4822-B37F-4A8746BD0E62}" type="parTrans" cxnId="{6E0EA26E-BA7D-4181-8F06-1CE52EDDB63B}">
      <dgm:prSet/>
      <dgm:spPr/>
      <dgm:t>
        <a:bodyPr/>
        <a:lstStyle/>
        <a:p>
          <a:endParaRPr lang="en-US"/>
        </a:p>
      </dgm:t>
    </dgm:pt>
    <dgm:pt modelId="{B289C21F-EDD5-4C0D-A8E1-7935DB4A7D3C}" type="sibTrans" cxnId="{6E0EA26E-BA7D-4181-8F06-1CE52EDDB63B}">
      <dgm:prSet/>
      <dgm:spPr/>
      <dgm:t>
        <a:bodyPr/>
        <a:lstStyle/>
        <a:p>
          <a:endParaRPr lang="en-US"/>
        </a:p>
      </dgm:t>
    </dgm:pt>
    <dgm:pt modelId="{49CB28D6-FF56-4D4E-96BF-48CB7F9E8F73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8A49DCC-29A3-4427-B327-276CF7F9B23E}" type="parTrans" cxnId="{A70884AA-EF17-4A51-998B-38EEB0C4FA29}">
      <dgm:prSet/>
      <dgm:spPr/>
      <dgm:t>
        <a:bodyPr/>
        <a:lstStyle/>
        <a:p>
          <a:endParaRPr lang="en-US"/>
        </a:p>
      </dgm:t>
    </dgm:pt>
    <dgm:pt modelId="{A17806EA-1D39-45E0-91E5-3E33505C93A8}" type="sibTrans" cxnId="{A70884AA-EF17-4A51-998B-38EEB0C4FA29}">
      <dgm:prSet/>
      <dgm:spPr/>
      <dgm:t>
        <a:bodyPr/>
        <a:lstStyle/>
        <a:p>
          <a:endParaRPr lang="en-US"/>
        </a:p>
      </dgm:t>
    </dgm:pt>
    <dgm:pt modelId="{6239B65C-1ADE-4FEF-A793-A299FDC6FD14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DF6B594B-19B7-44EE-9D2E-DE727B7AC126}" type="parTrans" cxnId="{ACBCD36F-EB3C-4205-84F7-EC37B0D6B9C9}">
      <dgm:prSet/>
      <dgm:spPr/>
      <dgm:t>
        <a:bodyPr/>
        <a:lstStyle/>
        <a:p>
          <a:endParaRPr lang="en-US"/>
        </a:p>
      </dgm:t>
    </dgm:pt>
    <dgm:pt modelId="{3A3DBF25-55BD-4E52-A491-30E59C93E1B5}" type="sibTrans" cxnId="{ACBCD36F-EB3C-4205-84F7-EC37B0D6B9C9}">
      <dgm:prSet/>
      <dgm:spPr/>
      <dgm:t>
        <a:bodyPr/>
        <a:lstStyle/>
        <a:p>
          <a:endParaRPr lang="en-US"/>
        </a:p>
      </dgm:t>
    </dgm:pt>
    <dgm:pt modelId="{B4731176-A101-489C-98AF-98BBA0AF6AB2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76380DC6-B0C5-418A-B328-617A00338C05}" type="parTrans" cxnId="{5F6942FE-6A76-4A00-A52F-FC291FEEBCDC}">
      <dgm:prSet/>
      <dgm:spPr/>
      <dgm:t>
        <a:bodyPr/>
        <a:lstStyle/>
        <a:p>
          <a:endParaRPr lang="en-US"/>
        </a:p>
      </dgm:t>
    </dgm:pt>
    <dgm:pt modelId="{8D14F370-7A19-4575-90B3-07B80B4198C0}" type="sibTrans" cxnId="{5F6942FE-6A76-4A00-A52F-FC291FEEBCDC}">
      <dgm:prSet/>
      <dgm:spPr/>
      <dgm:t>
        <a:bodyPr/>
        <a:lstStyle/>
        <a:p>
          <a:endParaRPr lang="en-US"/>
        </a:p>
      </dgm:t>
    </dgm:pt>
    <dgm:pt modelId="{926506A0-5689-4D13-8AC8-33AEE9652DB1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2B74C1DD-443B-48BB-AF9C-13A35F85C852}" type="parTrans" cxnId="{D542D524-6E8E-466E-B67C-A81CF17177FC}">
      <dgm:prSet/>
      <dgm:spPr/>
      <dgm:t>
        <a:bodyPr/>
        <a:lstStyle/>
        <a:p>
          <a:endParaRPr lang="en-US"/>
        </a:p>
      </dgm:t>
    </dgm:pt>
    <dgm:pt modelId="{C23FD444-D721-4B69-BB6D-9D2DC78BFCC4}" type="sibTrans" cxnId="{D542D524-6E8E-466E-B67C-A81CF17177FC}">
      <dgm:prSet/>
      <dgm:spPr/>
      <dgm:t>
        <a:bodyPr/>
        <a:lstStyle/>
        <a:p>
          <a:endParaRPr lang="en-US"/>
        </a:p>
      </dgm:t>
    </dgm:pt>
    <dgm:pt modelId="{D2AACD8D-B79B-4805-A633-B5ACE7DA175F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0BFC0C7B-6888-4A69-B605-5583D85C5F49}" type="parTrans" cxnId="{B1666DD9-4309-473D-9A92-35EA06D97060}">
      <dgm:prSet/>
      <dgm:spPr/>
      <dgm:t>
        <a:bodyPr/>
        <a:lstStyle/>
        <a:p>
          <a:endParaRPr lang="en-US"/>
        </a:p>
      </dgm:t>
    </dgm:pt>
    <dgm:pt modelId="{22D259F3-DD3A-46C3-8467-62726AD75C74}" type="sibTrans" cxnId="{B1666DD9-4309-473D-9A92-35EA06D97060}">
      <dgm:prSet/>
      <dgm:spPr/>
      <dgm:t>
        <a:bodyPr/>
        <a:lstStyle/>
        <a:p>
          <a:endParaRPr lang="en-US"/>
        </a:p>
      </dgm:t>
    </dgm:pt>
    <dgm:pt modelId="{1D66C955-D822-4D2A-93E8-0D8616D20959}" type="pres">
      <dgm:prSet presAssocID="{1677AB31-C197-4C29-B69A-62DFDCEBE2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B4DAA4-9EB8-4065-BDF2-0770C8E74C77}" type="pres">
      <dgm:prSet presAssocID="{F6ED4D5C-E2F7-4731-94E2-CB7622B32232}" presName="hierRoot1" presStyleCnt="0">
        <dgm:presLayoutVars>
          <dgm:hierBranch val="init"/>
        </dgm:presLayoutVars>
      </dgm:prSet>
      <dgm:spPr/>
    </dgm:pt>
    <dgm:pt modelId="{A4731DAC-94B2-4743-B939-9B9203967E0F}" type="pres">
      <dgm:prSet presAssocID="{F6ED4D5C-E2F7-4731-94E2-CB7622B32232}" presName="rootComposite1" presStyleCnt="0"/>
      <dgm:spPr/>
    </dgm:pt>
    <dgm:pt modelId="{9112789D-DB86-4677-B42A-56E384F399E1}" type="pres">
      <dgm:prSet presAssocID="{F6ED4D5C-E2F7-4731-94E2-CB7622B32232}" presName="rootText1" presStyleLbl="node0" presStyleIdx="0" presStyleCnt="1">
        <dgm:presLayoutVars>
          <dgm:chPref val="3"/>
        </dgm:presLayoutVars>
      </dgm:prSet>
      <dgm:spPr/>
    </dgm:pt>
    <dgm:pt modelId="{CA4FAE52-52A3-4965-9EC3-DCC54AC4E47C}" type="pres">
      <dgm:prSet presAssocID="{F6ED4D5C-E2F7-4731-94E2-CB7622B32232}" presName="rootConnector1" presStyleLbl="node1" presStyleIdx="0" presStyleCnt="0"/>
      <dgm:spPr/>
    </dgm:pt>
    <dgm:pt modelId="{91643056-0C8C-4060-B5A4-09A4C50EDEED}" type="pres">
      <dgm:prSet presAssocID="{F6ED4D5C-E2F7-4731-94E2-CB7622B32232}" presName="hierChild2" presStyleCnt="0"/>
      <dgm:spPr/>
    </dgm:pt>
    <dgm:pt modelId="{67A8F652-1545-46FE-B6E6-8996620C888E}" type="pres">
      <dgm:prSet presAssocID="{E8E4363E-A7FC-4836-BB01-FE9A624C2391}" presName="Name37" presStyleLbl="parChTrans1D2" presStyleIdx="0" presStyleCnt="4"/>
      <dgm:spPr/>
    </dgm:pt>
    <dgm:pt modelId="{7D5B2E63-56BB-4161-A208-D6E3D7856A90}" type="pres">
      <dgm:prSet presAssocID="{4EAB07CD-CC89-49F4-9865-A67C18E0EAC5}" presName="hierRoot2" presStyleCnt="0">
        <dgm:presLayoutVars>
          <dgm:hierBranch val="init"/>
        </dgm:presLayoutVars>
      </dgm:prSet>
      <dgm:spPr/>
    </dgm:pt>
    <dgm:pt modelId="{F3F16E50-E2CE-4E6C-9BE8-784B360CFBF3}" type="pres">
      <dgm:prSet presAssocID="{4EAB07CD-CC89-49F4-9865-A67C18E0EAC5}" presName="rootComposite" presStyleCnt="0"/>
      <dgm:spPr/>
    </dgm:pt>
    <dgm:pt modelId="{7DFB1D54-864A-4A42-8CF3-66017D8A2771}" type="pres">
      <dgm:prSet presAssocID="{4EAB07CD-CC89-49F4-9865-A67C18E0EAC5}" presName="rootText" presStyleLbl="node2" presStyleIdx="0" presStyleCnt="3">
        <dgm:presLayoutVars>
          <dgm:chPref val="3"/>
        </dgm:presLayoutVars>
      </dgm:prSet>
      <dgm:spPr/>
    </dgm:pt>
    <dgm:pt modelId="{2BC6F7A3-2BCF-4564-8586-3BF3B065ED21}" type="pres">
      <dgm:prSet presAssocID="{4EAB07CD-CC89-49F4-9865-A67C18E0EAC5}" presName="rootConnector" presStyleLbl="node2" presStyleIdx="0" presStyleCnt="3"/>
      <dgm:spPr/>
    </dgm:pt>
    <dgm:pt modelId="{57E18EA5-9DA4-49CB-B0CE-EEFFACD1FC46}" type="pres">
      <dgm:prSet presAssocID="{4EAB07CD-CC89-49F4-9865-A67C18E0EAC5}" presName="hierChild4" presStyleCnt="0"/>
      <dgm:spPr/>
    </dgm:pt>
    <dgm:pt modelId="{1F2B0149-564B-47BD-BD6E-5B6B5FC11520}" type="pres">
      <dgm:prSet presAssocID="{5290D5D3-0AA5-4822-B37F-4A8746BD0E62}" presName="Name37" presStyleLbl="parChTrans1D3" presStyleIdx="0" presStyleCnt="6"/>
      <dgm:spPr/>
    </dgm:pt>
    <dgm:pt modelId="{BF868D02-D50F-463A-98B0-24688012FF8B}" type="pres">
      <dgm:prSet presAssocID="{A7184D9B-3134-45F0-9309-43A177AB47BC}" presName="hierRoot2" presStyleCnt="0">
        <dgm:presLayoutVars>
          <dgm:hierBranch val="init"/>
        </dgm:presLayoutVars>
      </dgm:prSet>
      <dgm:spPr/>
    </dgm:pt>
    <dgm:pt modelId="{A3C50E2B-758D-443B-97BC-A86687B9A1D8}" type="pres">
      <dgm:prSet presAssocID="{A7184D9B-3134-45F0-9309-43A177AB47BC}" presName="rootComposite" presStyleCnt="0"/>
      <dgm:spPr/>
    </dgm:pt>
    <dgm:pt modelId="{1291726B-6E16-4DD5-810C-4099A2EE7C8A}" type="pres">
      <dgm:prSet presAssocID="{A7184D9B-3134-45F0-9309-43A177AB47BC}" presName="rootText" presStyleLbl="node3" presStyleIdx="0" presStyleCnt="6">
        <dgm:presLayoutVars>
          <dgm:chPref val="3"/>
        </dgm:presLayoutVars>
      </dgm:prSet>
      <dgm:spPr/>
    </dgm:pt>
    <dgm:pt modelId="{28BB246F-FB06-4973-9BFA-D9A0798A11AF}" type="pres">
      <dgm:prSet presAssocID="{A7184D9B-3134-45F0-9309-43A177AB47BC}" presName="rootConnector" presStyleLbl="node3" presStyleIdx="0" presStyleCnt="6"/>
      <dgm:spPr/>
    </dgm:pt>
    <dgm:pt modelId="{841D8EED-33BE-4EAC-8825-E70EE66EE5A1}" type="pres">
      <dgm:prSet presAssocID="{A7184D9B-3134-45F0-9309-43A177AB47BC}" presName="hierChild4" presStyleCnt="0"/>
      <dgm:spPr/>
    </dgm:pt>
    <dgm:pt modelId="{25F62780-C018-4032-952E-1FA9D32C7356}" type="pres">
      <dgm:prSet presAssocID="{A7184D9B-3134-45F0-9309-43A177AB47BC}" presName="hierChild5" presStyleCnt="0"/>
      <dgm:spPr/>
    </dgm:pt>
    <dgm:pt modelId="{5FB869BA-54C7-4972-A750-BA6B5D3ABADD}" type="pres">
      <dgm:prSet presAssocID="{58A49DCC-29A3-4427-B327-276CF7F9B23E}" presName="Name37" presStyleLbl="parChTrans1D3" presStyleIdx="1" presStyleCnt="6"/>
      <dgm:spPr/>
    </dgm:pt>
    <dgm:pt modelId="{89B8D7F6-83F2-4D71-9D93-D6424F7BE60C}" type="pres">
      <dgm:prSet presAssocID="{49CB28D6-FF56-4D4E-96BF-48CB7F9E8F73}" presName="hierRoot2" presStyleCnt="0">
        <dgm:presLayoutVars>
          <dgm:hierBranch val="init"/>
        </dgm:presLayoutVars>
      </dgm:prSet>
      <dgm:spPr/>
    </dgm:pt>
    <dgm:pt modelId="{2AD53070-37E9-4721-96C7-4EDEC1C31790}" type="pres">
      <dgm:prSet presAssocID="{49CB28D6-FF56-4D4E-96BF-48CB7F9E8F73}" presName="rootComposite" presStyleCnt="0"/>
      <dgm:spPr/>
    </dgm:pt>
    <dgm:pt modelId="{FAC1F82B-445B-4DE6-8C5F-394A1BA0F2E1}" type="pres">
      <dgm:prSet presAssocID="{49CB28D6-FF56-4D4E-96BF-48CB7F9E8F73}" presName="rootText" presStyleLbl="node3" presStyleIdx="1" presStyleCnt="6">
        <dgm:presLayoutVars>
          <dgm:chPref val="3"/>
        </dgm:presLayoutVars>
      </dgm:prSet>
      <dgm:spPr/>
    </dgm:pt>
    <dgm:pt modelId="{A4259BE1-7A61-445A-97E6-3043A138FAD7}" type="pres">
      <dgm:prSet presAssocID="{49CB28D6-FF56-4D4E-96BF-48CB7F9E8F73}" presName="rootConnector" presStyleLbl="node3" presStyleIdx="1" presStyleCnt="6"/>
      <dgm:spPr/>
    </dgm:pt>
    <dgm:pt modelId="{0686F985-8B62-4D1F-BDE7-F53D60A164C5}" type="pres">
      <dgm:prSet presAssocID="{49CB28D6-FF56-4D4E-96BF-48CB7F9E8F73}" presName="hierChild4" presStyleCnt="0"/>
      <dgm:spPr/>
    </dgm:pt>
    <dgm:pt modelId="{FFFAB37A-15E0-49FE-B77F-0A40D57A4F0D}" type="pres">
      <dgm:prSet presAssocID="{49CB28D6-FF56-4D4E-96BF-48CB7F9E8F73}" presName="hierChild5" presStyleCnt="0"/>
      <dgm:spPr/>
    </dgm:pt>
    <dgm:pt modelId="{3A1FBFB6-2E08-4A49-8D3A-B00B6BFF9D67}" type="pres">
      <dgm:prSet presAssocID="{4EAB07CD-CC89-49F4-9865-A67C18E0EAC5}" presName="hierChild5" presStyleCnt="0"/>
      <dgm:spPr/>
    </dgm:pt>
    <dgm:pt modelId="{4C1D6125-0F86-49E7-A4FC-439F116D7A7A}" type="pres">
      <dgm:prSet presAssocID="{5135A3B3-9C71-46B3-824B-422ABE547702}" presName="Name37" presStyleLbl="parChTrans1D2" presStyleIdx="1" presStyleCnt="4"/>
      <dgm:spPr/>
    </dgm:pt>
    <dgm:pt modelId="{9CADC282-9587-4A48-B5A2-99961DD399F0}" type="pres">
      <dgm:prSet presAssocID="{821417E4-C270-450C-8A50-5DB268697869}" presName="hierRoot2" presStyleCnt="0">
        <dgm:presLayoutVars>
          <dgm:hierBranch val="init"/>
        </dgm:presLayoutVars>
      </dgm:prSet>
      <dgm:spPr/>
    </dgm:pt>
    <dgm:pt modelId="{1E56CCD8-A278-47C1-8682-886D9DE2241C}" type="pres">
      <dgm:prSet presAssocID="{821417E4-C270-450C-8A50-5DB268697869}" presName="rootComposite" presStyleCnt="0"/>
      <dgm:spPr/>
    </dgm:pt>
    <dgm:pt modelId="{9CEC055E-2AD8-46FA-96A4-5F320EAA2483}" type="pres">
      <dgm:prSet presAssocID="{821417E4-C270-450C-8A50-5DB268697869}" presName="rootText" presStyleLbl="node2" presStyleIdx="1" presStyleCnt="3">
        <dgm:presLayoutVars>
          <dgm:chPref val="3"/>
        </dgm:presLayoutVars>
      </dgm:prSet>
      <dgm:spPr/>
    </dgm:pt>
    <dgm:pt modelId="{643C6F88-D9EA-4FA3-8788-93373A86EE72}" type="pres">
      <dgm:prSet presAssocID="{821417E4-C270-450C-8A50-5DB268697869}" presName="rootConnector" presStyleLbl="node2" presStyleIdx="1" presStyleCnt="3"/>
      <dgm:spPr/>
    </dgm:pt>
    <dgm:pt modelId="{11FA5492-0A4E-4830-9F65-3AD083EFEE39}" type="pres">
      <dgm:prSet presAssocID="{821417E4-C270-450C-8A50-5DB268697869}" presName="hierChild4" presStyleCnt="0"/>
      <dgm:spPr/>
    </dgm:pt>
    <dgm:pt modelId="{F5A3B88E-D30F-46ED-A214-8B416A20F868}" type="pres">
      <dgm:prSet presAssocID="{DF6B594B-19B7-44EE-9D2E-DE727B7AC126}" presName="Name37" presStyleLbl="parChTrans1D3" presStyleIdx="2" presStyleCnt="6"/>
      <dgm:spPr/>
    </dgm:pt>
    <dgm:pt modelId="{E1F75D43-3E5B-42B6-A610-2BFA5A1D0F6C}" type="pres">
      <dgm:prSet presAssocID="{6239B65C-1ADE-4FEF-A793-A299FDC6FD14}" presName="hierRoot2" presStyleCnt="0">
        <dgm:presLayoutVars>
          <dgm:hierBranch val="init"/>
        </dgm:presLayoutVars>
      </dgm:prSet>
      <dgm:spPr/>
    </dgm:pt>
    <dgm:pt modelId="{76875160-21AB-43A3-A68D-A3000DDDB061}" type="pres">
      <dgm:prSet presAssocID="{6239B65C-1ADE-4FEF-A793-A299FDC6FD14}" presName="rootComposite" presStyleCnt="0"/>
      <dgm:spPr/>
    </dgm:pt>
    <dgm:pt modelId="{C0248684-F42C-4F49-BF5D-F4D92B2EF778}" type="pres">
      <dgm:prSet presAssocID="{6239B65C-1ADE-4FEF-A793-A299FDC6FD14}" presName="rootText" presStyleLbl="node3" presStyleIdx="2" presStyleCnt="6">
        <dgm:presLayoutVars>
          <dgm:chPref val="3"/>
        </dgm:presLayoutVars>
      </dgm:prSet>
      <dgm:spPr/>
    </dgm:pt>
    <dgm:pt modelId="{DBE31F61-1255-4E21-9FE3-AFACC0338B2D}" type="pres">
      <dgm:prSet presAssocID="{6239B65C-1ADE-4FEF-A793-A299FDC6FD14}" presName="rootConnector" presStyleLbl="node3" presStyleIdx="2" presStyleCnt="6"/>
      <dgm:spPr/>
    </dgm:pt>
    <dgm:pt modelId="{6DB9FE42-A011-4D16-9217-86F630F1BB5B}" type="pres">
      <dgm:prSet presAssocID="{6239B65C-1ADE-4FEF-A793-A299FDC6FD14}" presName="hierChild4" presStyleCnt="0"/>
      <dgm:spPr/>
    </dgm:pt>
    <dgm:pt modelId="{CC856DDD-9217-470C-854F-F4C35B0E43E0}" type="pres">
      <dgm:prSet presAssocID="{6239B65C-1ADE-4FEF-A793-A299FDC6FD14}" presName="hierChild5" presStyleCnt="0"/>
      <dgm:spPr/>
    </dgm:pt>
    <dgm:pt modelId="{838583C5-3FF7-4F6E-BD7E-AC3AD6CFCB60}" type="pres">
      <dgm:prSet presAssocID="{76380DC6-B0C5-418A-B328-617A00338C05}" presName="Name37" presStyleLbl="parChTrans1D3" presStyleIdx="3" presStyleCnt="6"/>
      <dgm:spPr/>
    </dgm:pt>
    <dgm:pt modelId="{523D4A39-AC66-4CF2-8D19-A107FED2D2B6}" type="pres">
      <dgm:prSet presAssocID="{B4731176-A101-489C-98AF-98BBA0AF6AB2}" presName="hierRoot2" presStyleCnt="0">
        <dgm:presLayoutVars>
          <dgm:hierBranch val="init"/>
        </dgm:presLayoutVars>
      </dgm:prSet>
      <dgm:spPr/>
    </dgm:pt>
    <dgm:pt modelId="{FB48CC6A-275D-4DDA-9B8C-677CADC958AC}" type="pres">
      <dgm:prSet presAssocID="{B4731176-A101-489C-98AF-98BBA0AF6AB2}" presName="rootComposite" presStyleCnt="0"/>
      <dgm:spPr/>
    </dgm:pt>
    <dgm:pt modelId="{234DA9DD-B62C-437C-BBE0-A577095577D0}" type="pres">
      <dgm:prSet presAssocID="{B4731176-A101-489C-98AF-98BBA0AF6AB2}" presName="rootText" presStyleLbl="node3" presStyleIdx="3" presStyleCnt="6">
        <dgm:presLayoutVars>
          <dgm:chPref val="3"/>
        </dgm:presLayoutVars>
      </dgm:prSet>
      <dgm:spPr/>
    </dgm:pt>
    <dgm:pt modelId="{BC5770CC-5990-4440-9117-B543D81E4C0C}" type="pres">
      <dgm:prSet presAssocID="{B4731176-A101-489C-98AF-98BBA0AF6AB2}" presName="rootConnector" presStyleLbl="node3" presStyleIdx="3" presStyleCnt="6"/>
      <dgm:spPr/>
    </dgm:pt>
    <dgm:pt modelId="{B1BB4347-7AE5-4880-BAAF-149808FD03F5}" type="pres">
      <dgm:prSet presAssocID="{B4731176-A101-489C-98AF-98BBA0AF6AB2}" presName="hierChild4" presStyleCnt="0"/>
      <dgm:spPr/>
    </dgm:pt>
    <dgm:pt modelId="{67608F30-FA3D-4746-AEA8-B04E4B7152A6}" type="pres">
      <dgm:prSet presAssocID="{B4731176-A101-489C-98AF-98BBA0AF6AB2}" presName="hierChild5" presStyleCnt="0"/>
      <dgm:spPr/>
    </dgm:pt>
    <dgm:pt modelId="{B7C6FC6E-B1C6-4A8A-8DE9-C70D011B3171}" type="pres">
      <dgm:prSet presAssocID="{821417E4-C270-450C-8A50-5DB268697869}" presName="hierChild5" presStyleCnt="0"/>
      <dgm:spPr/>
    </dgm:pt>
    <dgm:pt modelId="{95DCAF05-6E46-49CB-B8A4-E463A202FA0D}" type="pres">
      <dgm:prSet presAssocID="{98E4B29B-1B6D-4050-9B7A-E5C99F1CA143}" presName="Name37" presStyleLbl="parChTrans1D2" presStyleIdx="2" presStyleCnt="4"/>
      <dgm:spPr/>
    </dgm:pt>
    <dgm:pt modelId="{4D160143-B5AC-403D-8A55-6C709796C627}" type="pres">
      <dgm:prSet presAssocID="{75404CFB-F32B-4EE8-8EB6-47E08738FFA3}" presName="hierRoot2" presStyleCnt="0">
        <dgm:presLayoutVars>
          <dgm:hierBranch val="init"/>
        </dgm:presLayoutVars>
      </dgm:prSet>
      <dgm:spPr/>
    </dgm:pt>
    <dgm:pt modelId="{A806276E-55D1-41C5-AF29-A5929A3ED6E8}" type="pres">
      <dgm:prSet presAssocID="{75404CFB-F32B-4EE8-8EB6-47E08738FFA3}" presName="rootComposite" presStyleCnt="0"/>
      <dgm:spPr/>
    </dgm:pt>
    <dgm:pt modelId="{990AB061-6F47-4773-9814-DE9DAA5BD095}" type="pres">
      <dgm:prSet presAssocID="{75404CFB-F32B-4EE8-8EB6-47E08738FFA3}" presName="rootText" presStyleLbl="node2" presStyleIdx="2" presStyleCnt="3">
        <dgm:presLayoutVars>
          <dgm:chPref val="3"/>
        </dgm:presLayoutVars>
      </dgm:prSet>
      <dgm:spPr/>
    </dgm:pt>
    <dgm:pt modelId="{888E376E-9A3A-4021-BE56-9EFF8E84957F}" type="pres">
      <dgm:prSet presAssocID="{75404CFB-F32B-4EE8-8EB6-47E08738FFA3}" presName="rootConnector" presStyleLbl="node2" presStyleIdx="2" presStyleCnt="3"/>
      <dgm:spPr/>
    </dgm:pt>
    <dgm:pt modelId="{4891E42F-3C84-4741-81CE-FFB5E2872EA5}" type="pres">
      <dgm:prSet presAssocID="{75404CFB-F32B-4EE8-8EB6-47E08738FFA3}" presName="hierChild4" presStyleCnt="0"/>
      <dgm:spPr/>
    </dgm:pt>
    <dgm:pt modelId="{DB400A60-B7B5-4AA4-9DF9-A2C170EC37E6}" type="pres">
      <dgm:prSet presAssocID="{2B74C1DD-443B-48BB-AF9C-13A35F85C852}" presName="Name37" presStyleLbl="parChTrans1D3" presStyleIdx="4" presStyleCnt="6"/>
      <dgm:spPr/>
    </dgm:pt>
    <dgm:pt modelId="{82FE8B5D-1377-4B6B-8102-31B60031ACAD}" type="pres">
      <dgm:prSet presAssocID="{926506A0-5689-4D13-8AC8-33AEE9652DB1}" presName="hierRoot2" presStyleCnt="0">
        <dgm:presLayoutVars>
          <dgm:hierBranch val="init"/>
        </dgm:presLayoutVars>
      </dgm:prSet>
      <dgm:spPr/>
    </dgm:pt>
    <dgm:pt modelId="{02580663-C2E8-41F5-A80B-B45C7D2148A8}" type="pres">
      <dgm:prSet presAssocID="{926506A0-5689-4D13-8AC8-33AEE9652DB1}" presName="rootComposite" presStyleCnt="0"/>
      <dgm:spPr/>
    </dgm:pt>
    <dgm:pt modelId="{D25E3BE5-68EE-4F77-9F39-0B11DAAEE789}" type="pres">
      <dgm:prSet presAssocID="{926506A0-5689-4D13-8AC8-33AEE9652DB1}" presName="rootText" presStyleLbl="node3" presStyleIdx="4" presStyleCnt="6">
        <dgm:presLayoutVars>
          <dgm:chPref val="3"/>
        </dgm:presLayoutVars>
      </dgm:prSet>
      <dgm:spPr/>
    </dgm:pt>
    <dgm:pt modelId="{8E647CB9-B096-4538-A4D9-BAD07DD1E04C}" type="pres">
      <dgm:prSet presAssocID="{926506A0-5689-4D13-8AC8-33AEE9652DB1}" presName="rootConnector" presStyleLbl="node3" presStyleIdx="4" presStyleCnt="6"/>
      <dgm:spPr/>
    </dgm:pt>
    <dgm:pt modelId="{C91C126F-A2B8-4F71-B2AA-F2BA4D7A3D37}" type="pres">
      <dgm:prSet presAssocID="{926506A0-5689-4D13-8AC8-33AEE9652DB1}" presName="hierChild4" presStyleCnt="0"/>
      <dgm:spPr/>
    </dgm:pt>
    <dgm:pt modelId="{D0806B85-30EE-4481-A078-39722F39BD7C}" type="pres">
      <dgm:prSet presAssocID="{926506A0-5689-4D13-8AC8-33AEE9652DB1}" presName="hierChild5" presStyleCnt="0"/>
      <dgm:spPr/>
    </dgm:pt>
    <dgm:pt modelId="{9D562152-C0E8-4269-8ACE-339FDF4650D9}" type="pres">
      <dgm:prSet presAssocID="{0BFC0C7B-6888-4A69-B605-5583D85C5F49}" presName="Name37" presStyleLbl="parChTrans1D3" presStyleIdx="5" presStyleCnt="6"/>
      <dgm:spPr/>
    </dgm:pt>
    <dgm:pt modelId="{6F99F3B0-5A06-4405-9AC2-B8D02471B74F}" type="pres">
      <dgm:prSet presAssocID="{D2AACD8D-B79B-4805-A633-B5ACE7DA175F}" presName="hierRoot2" presStyleCnt="0">
        <dgm:presLayoutVars>
          <dgm:hierBranch val="init"/>
        </dgm:presLayoutVars>
      </dgm:prSet>
      <dgm:spPr/>
    </dgm:pt>
    <dgm:pt modelId="{443B7398-6A42-4506-A7D3-A26CDEA929CE}" type="pres">
      <dgm:prSet presAssocID="{D2AACD8D-B79B-4805-A633-B5ACE7DA175F}" presName="rootComposite" presStyleCnt="0"/>
      <dgm:spPr/>
    </dgm:pt>
    <dgm:pt modelId="{E4CE608E-6F9C-4980-A4E1-B29D2EBBC8C9}" type="pres">
      <dgm:prSet presAssocID="{D2AACD8D-B79B-4805-A633-B5ACE7DA175F}" presName="rootText" presStyleLbl="node3" presStyleIdx="5" presStyleCnt="6">
        <dgm:presLayoutVars>
          <dgm:chPref val="3"/>
        </dgm:presLayoutVars>
      </dgm:prSet>
      <dgm:spPr/>
    </dgm:pt>
    <dgm:pt modelId="{59208007-FF57-451C-91D8-61AAD87E4A27}" type="pres">
      <dgm:prSet presAssocID="{D2AACD8D-B79B-4805-A633-B5ACE7DA175F}" presName="rootConnector" presStyleLbl="node3" presStyleIdx="5" presStyleCnt="6"/>
      <dgm:spPr/>
    </dgm:pt>
    <dgm:pt modelId="{ED9E6DAE-E48E-42E3-A984-5BD362492FAF}" type="pres">
      <dgm:prSet presAssocID="{D2AACD8D-B79B-4805-A633-B5ACE7DA175F}" presName="hierChild4" presStyleCnt="0"/>
      <dgm:spPr/>
    </dgm:pt>
    <dgm:pt modelId="{FA7EFBF7-5CBD-4E8B-8583-674E23CB8BB8}" type="pres">
      <dgm:prSet presAssocID="{D2AACD8D-B79B-4805-A633-B5ACE7DA175F}" presName="hierChild5" presStyleCnt="0"/>
      <dgm:spPr/>
    </dgm:pt>
    <dgm:pt modelId="{8735F44C-5648-4394-AD37-E72E4FA2ADB6}" type="pres">
      <dgm:prSet presAssocID="{75404CFB-F32B-4EE8-8EB6-47E08738FFA3}" presName="hierChild5" presStyleCnt="0"/>
      <dgm:spPr/>
    </dgm:pt>
    <dgm:pt modelId="{74702C4E-A49B-4A70-8763-CAF03FF9C87A}" type="pres">
      <dgm:prSet presAssocID="{F6ED4D5C-E2F7-4731-94E2-CB7622B32232}" presName="hierChild3" presStyleCnt="0"/>
      <dgm:spPr/>
    </dgm:pt>
    <dgm:pt modelId="{68F0CDE1-B78F-4D38-9004-18F61CA868A5}" type="pres">
      <dgm:prSet presAssocID="{54A42470-EC50-457B-8642-38859BE7AD99}" presName="Name111" presStyleLbl="parChTrans1D2" presStyleIdx="3" presStyleCnt="4"/>
      <dgm:spPr/>
    </dgm:pt>
    <dgm:pt modelId="{2AA73CFA-6309-49F6-B531-A898C39D25CA}" type="pres">
      <dgm:prSet presAssocID="{5F6C12EB-F23E-4A75-9D82-3B24766E9F2E}" presName="hierRoot3" presStyleCnt="0">
        <dgm:presLayoutVars>
          <dgm:hierBranch val="init"/>
        </dgm:presLayoutVars>
      </dgm:prSet>
      <dgm:spPr/>
    </dgm:pt>
    <dgm:pt modelId="{B067C6D9-5495-4EA7-B7B9-D6DE8B8C951F}" type="pres">
      <dgm:prSet presAssocID="{5F6C12EB-F23E-4A75-9D82-3B24766E9F2E}" presName="rootComposite3" presStyleCnt="0"/>
      <dgm:spPr/>
    </dgm:pt>
    <dgm:pt modelId="{E3A9DC38-596D-41C6-99EC-7774974D02DD}" type="pres">
      <dgm:prSet presAssocID="{5F6C12EB-F23E-4A75-9D82-3B24766E9F2E}" presName="rootText3" presStyleLbl="asst1" presStyleIdx="0" presStyleCnt="1">
        <dgm:presLayoutVars>
          <dgm:chPref val="3"/>
        </dgm:presLayoutVars>
      </dgm:prSet>
      <dgm:spPr/>
    </dgm:pt>
    <dgm:pt modelId="{171363BD-B824-4DF8-AE1F-D2A4E73F9884}" type="pres">
      <dgm:prSet presAssocID="{5F6C12EB-F23E-4A75-9D82-3B24766E9F2E}" presName="rootConnector3" presStyleLbl="asst1" presStyleIdx="0" presStyleCnt="1"/>
      <dgm:spPr/>
    </dgm:pt>
    <dgm:pt modelId="{E37DFF04-982B-4C83-B424-949EB54471B5}" type="pres">
      <dgm:prSet presAssocID="{5F6C12EB-F23E-4A75-9D82-3B24766E9F2E}" presName="hierChild6" presStyleCnt="0"/>
      <dgm:spPr/>
    </dgm:pt>
    <dgm:pt modelId="{68BCE65F-8B74-417C-BD09-96E3F5BAB87E}" type="pres">
      <dgm:prSet presAssocID="{5F6C12EB-F23E-4A75-9D82-3B24766E9F2E}" presName="hierChild7" presStyleCnt="0"/>
      <dgm:spPr/>
    </dgm:pt>
  </dgm:ptLst>
  <dgm:cxnLst>
    <dgm:cxn modelId="{9C8B8110-0963-4D49-BB37-4F9AAB54B8AE}" type="presOf" srcId="{75404CFB-F32B-4EE8-8EB6-47E08738FFA3}" destId="{888E376E-9A3A-4021-BE56-9EFF8E84957F}" srcOrd="1" destOrd="0" presId="urn:microsoft.com/office/officeart/2005/8/layout/orgChart1"/>
    <dgm:cxn modelId="{49524B11-1FB9-4988-BA92-14686FAAA172}" type="presOf" srcId="{6239B65C-1ADE-4FEF-A793-A299FDC6FD14}" destId="{C0248684-F42C-4F49-BF5D-F4D92B2EF778}" srcOrd="0" destOrd="0" presId="urn:microsoft.com/office/officeart/2005/8/layout/orgChart1"/>
    <dgm:cxn modelId="{33009D13-FEA2-4438-99B7-73D665EAD858}" type="presOf" srcId="{926506A0-5689-4D13-8AC8-33AEE9652DB1}" destId="{D25E3BE5-68EE-4F77-9F39-0B11DAAEE789}" srcOrd="0" destOrd="0" presId="urn:microsoft.com/office/officeart/2005/8/layout/orgChart1"/>
    <dgm:cxn modelId="{A8D1C11B-323E-411E-BE36-69F33743697C}" type="presOf" srcId="{49CB28D6-FF56-4D4E-96BF-48CB7F9E8F73}" destId="{A4259BE1-7A61-445A-97E6-3043A138FAD7}" srcOrd="1" destOrd="0" presId="urn:microsoft.com/office/officeart/2005/8/layout/orgChart1"/>
    <dgm:cxn modelId="{3503CB20-CDA4-42D8-85E8-675BA7AB529E}" type="presOf" srcId="{5135A3B3-9C71-46B3-824B-422ABE547702}" destId="{4C1D6125-0F86-49E7-A4FC-439F116D7A7A}" srcOrd="0" destOrd="0" presId="urn:microsoft.com/office/officeart/2005/8/layout/orgChart1"/>
    <dgm:cxn modelId="{D542D524-6E8E-466E-B67C-A81CF17177FC}" srcId="{75404CFB-F32B-4EE8-8EB6-47E08738FFA3}" destId="{926506A0-5689-4D13-8AC8-33AEE9652DB1}" srcOrd="0" destOrd="0" parTransId="{2B74C1DD-443B-48BB-AF9C-13A35F85C852}" sibTransId="{C23FD444-D721-4B69-BB6D-9D2DC78BFCC4}"/>
    <dgm:cxn modelId="{67919025-3D75-4EDA-8C90-C3BDCD43C03E}" type="presOf" srcId="{D2AACD8D-B79B-4805-A633-B5ACE7DA175F}" destId="{E4CE608E-6F9C-4980-A4E1-B29D2EBBC8C9}" srcOrd="0" destOrd="0" presId="urn:microsoft.com/office/officeart/2005/8/layout/orgChart1"/>
    <dgm:cxn modelId="{22EB3E28-22ED-4441-B4C4-8CDB9EA96711}" type="presOf" srcId="{2B74C1DD-443B-48BB-AF9C-13A35F85C852}" destId="{DB400A60-B7B5-4AA4-9DF9-A2C170EC37E6}" srcOrd="0" destOrd="0" presId="urn:microsoft.com/office/officeart/2005/8/layout/orgChart1"/>
    <dgm:cxn modelId="{23595F29-C9B7-4994-AE24-91D140197A46}" type="presOf" srcId="{B4731176-A101-489C-98AF-98BBA0AF6AB2}" destId="{BC5770CC-5990-4440-9117-B543D81E4C0C}" srcOrd="1" destOrd="0" presId="urn:microsoft.com/office/officeart/2005/8/layout/orgChart1"/>
    <dgm:cxn modelId="{30B7402B-1CA4-470C-A317-3A87C66ADB17}" type="presOf" srcId="{58A49DCC-29A3-4427-B327-276CF7F9B23E}" destId="{5FB869BA-54C7-4972-A750-BA6B5D3ABADD}" srcOrd="0" destOrd="0" presId="urn:microsoft.com/office/officeart/2005/8/layout/orgChart1"/>
    <dgm:cxn modelId="{E698942B-9DCC-4444-A983-0854BCD22E8D}" type="presOf" srcId="{6239B65C-1ADE-4FEF-A793-A299FDC6FD14}" destId="{DBE31F61-1255-4E21-9FE3-AFACC0338B2D}" srcOrd="1" destOrd="0" presId="urn:microsoft.com/office/officeart/2005/8/layout/orgChart1"/>
    <dgm:cxn modelId="{F53F5B2F-06AE-4C40-BF68-037A1A716200}" type="presOf" srcId="{821417E4-C270-450C-8A50-5DB268697869}" destId="{643C6F88-D9EA-4FA3-8788-93373A86EE72}" srcOrd="1" destOrd="0" presId="urn:microsoft.com/office/officeart/2005/8/layout/orgChart1"/>
    <dgm:cxn modelId="{4A96F343-A4B6-40DD-B625-CE7A36834FCB}" type="presOf" srcId="{75404CFB-F32B-4EE8-8EB6-47E08738FFA3}" destId="{990AB061-6F47-4773-9814-DE9DAA5BD095}" srcOrd="0" destOrd="0" presId="urn:microsoft.com/office/officeart/2005/8/layout/orgChart1"/>
    <dgm:cxn modelId="{A812AA69-5EFA-42E6-B59F-0FABB8780051}" type="presOf" srcId="{926506A0-5689-4D13-8AC8-33AEE9652DB1}" destId="{8E647CB9-B096-4538-A4D9-BAD07DD1E04C}" srcOrd="1" destOrd="0" presId="urn:microsoft.com/office/officeart/2005/8/layout/orgChart1"/>
    <dgm:cxn modelId="{74F3154A-B123-48BB-A425-1E7BEE07A891}" type="presOf" srcId="{5F6C12EB-F23E-4A75-9D82-3B24766E9F2E}" destId="{171363BD-B824-4DF8-AE1F-D2A4E73F9884}" srcOrd="1" destOrd="0" presId="urn:microsoft.com/office/officeart/2005/8/layout/orgChart1"/>
    <dgm:cxn modelId="{2404AD4C-810F-41E0-8BDB-31A04C7897D5}" type="presOf" srcId="{76380DC6-B0C5-418A-B328-617A00338C05}" destId="{838583C5-3FF7-4F6E-BD7E-AC3AD6CFCB60}" srcOrd="0" destOrd="0" presId="urn:microsoft.com/office/officeart/2005/8/layout/orgChart1"/>
    <dgm:cxn modelId="{6E0EA26E-BA7D-4181-8F06-1CE52EDDB63B}" srcId="{4EAB07CD-CC89-49F4-9865-A67C18E0EAC5}" destId="{A7184D9B-3134-45F0-9309-43A177AB47BC}" srcOrd="0" destOrd="0" parTransId="{5290D5D3-0AA5-4822-B37F-4A8746BD0E62}" sibTransId="{B289C21F-EDD5-4C0D-A8E1-7935DB4A7D3C}"/>
    <dgm:cxn modelId="{BF0DC66E-FCE4-40BB-9649-33439A88D4DB}" type="presOf" srcId="{821417E4-C270-450C-8A50-5DB268697869}" destId="{9CEC055E-2AD8-46FA-96A4-5F320EAA2483}" srcOrd="0" destOrd="0" presId="urn:microsoft.com/office/officeart/2005/8/layout/orgChart1"/>
    <dgm:cxn modelId="{ACBCD36F-EB3C-4205-84F7-EC37B0D6B9C9}" srcId="{821417E4-C270-450C-8A50-5DB268697869}" destId="{6239B65C-1ADE-4FEF-A793-A299FDC6FD14}" srcOrd="0" destOrd="0" parTransId="{DF6B594B-19B7-44EE-9D2E-DE727B7AC126}" sibTransId="{3A3DBF25-55BD-4E52-A491-30E59C93E1B5}"/>
    <dgm:cxn modelId="{82FA8179-5FB8-4D45-9FDC-EA7DA0BDD32B}" type="presOf" srcId="{5290D5D3-0AA5-4822-B37F-4A8746BD0E62}" destId="{1F2B0149-564B-47BD-BD6E-5B6B5FC11520}" srcOrd="0" destOrd="0" presId="urn:microsoft.com/office/officeart/2005/8/layout/orgChart1"/>
    <dgm:cxn modelId="{E5318E7C-5F45-4951-852B-47F4856EE3B3}" type="presOf" srcId="{DF6B594B-19B7-44EE-9D2E-DE727B7AC126}" destId="{F5A3B88E-D30F-46ED-A214-8B416A20F868}" srcOrd="0" destOrd="0" presId="urn:microsoft.com/office/officeart/2005/8/layout/orgChart1"/>
    <dgm:cxn modelId="{F7A5387F-0BCA-40CF-887D-D9D96BBD14C7}" srcId="{F6ED4D5C-E2F7-4731-94E2-CB7622B32232}" destId="{75404CFB-F32B-4EE8-8EB6-47E08738FFA3}" srcOrd="3" destOrd="0" parTransId="{98E4B29B-1B6D-4050-9B7A-E5C99F1CA143}" sibTransId="{61662AB6-FA51-4334-B1E9-035C21EB634C}"/>
    <dgm:cxn modelId="{93CCFB86-8CC0-435B-AF9B-6A901A960EBC}" type="presOf" srcId="{F6ED4D5C-E2F7-4731-94E2-CB7622B32232}" destId="{CA4FAE52-52A3-4965-9EC3-DCC54AC4E47C}" srcOrd="1" destOrd="0" presId="urn:microsoft.com/office/officeart/2005/8/layout/orgChart1"/>
    <dgm:cxn modelId="{DC66478B-0CD7-4B6A-8940-C5B6FB0C4D24}" type="presOf" srcId="{F6ED4D5C-E2F7-4731-94E2-CB7622B32232}" destId="{9112789D-DB86-4677-B42A-56E384F399E1}" srcOrd="0" destOrd="0" presId="urn:microsoft.com/office/officeart/2005/8/layout/orgChart1"/>
    <dgm:cxn modelId="{BD07C78D-DACE-4416-9B90-BF5F31BD9973}" type="presOf" srcId="{E8E4363E-A7FC-4836-BB01-FE9A624C2391}" destId="{67A8F652-1545-46FE-B6E6-8996620C888E}" srcOrd="0" destOrd="0" presId="urn:microsoft.com/office/officeart/2005/8/layout/orgChart1"/>
    <dgm:cxn modelId="{F6A78C8F-6B21-4AD7-812B-8338196D2014}" type="presOf" srcId="{0BFC0C7B-6888-4A69-B605-5583D85C5F49}" destId="{9D562152-C0E8-4269-8ACE-339FDF4650D9}" srcOrd="0" destOrd="0" presId="urn:microsoft.com/office/officeart/2005/8/layout/orgChart1"/>
    <dgm:cxn modelId="{E75C5695-BC21-430E-B1FD-8C118277822C}" type="presOf" srcId="{D2AACD8D-B79B-4805-A633-B5ACE7DA175F}" destId="{59208007-FF57-451C-91D8-61AAD87E4A27}" srcOrd="1" destOrd="0" presId="urn:microsoft.com/office/officeart/2005/8/layout/orgChart1"/>
    <dgm:cxn modelId="{2B11789B-39FA-446E-AC6E-64B130CBA86C}" type="presOf" srcId="{54A42470-EC50-457B-8642-38859BE7AD99}" destId="{68F0CDE1-B78F-4D38-9004-18F61CA868A5}" srcOrd="0" destOrd="0" presId="urn:microsoft.com/office/officeart/2005/8/layout/orgChart1"/>
    <dgm:cxn modelId="{9406EDA7-78F4-4E8D-8C30-7AC5F21CFA72}" type="presOf" srcId="{5F6C12EB-F23E-4A75-9D82-3B24766E9F2E}" destId="{E3A9DC38-596D-41C6-99EC-7774974D02DD}" srcOrd="0" destOrd="0" presId="urn:microsoft.com/office/officeart/2005/8/layout/orgChart1"/>
    <dgm:cxn modelId="{7F38A6A8-B850-4EDB-A76E-1DB2EDD3B658}" type="presOf" srcId="{A7184D9B-3134-45F0-9309-43A177AB47BC}" destId="{28BB246F-FB06-4973-9BFA-D9A0798A11AF}" srcOrd="1" destOrd="0" presId="urn:microsoft.com/office/officeart/2005/8/layout/orgChart1"/>
    <dgm:cxn modelId="{A70884AA-EF17-4A51-998B-38EEB0C4FA29}" srcId="{4EAB07CD-CC89-49F4-9865-A67C18E0EAC5}" destId="{49CB28D6-FF56-4D4E-96BF-48CB7F9E8F73}" srcOrd="1" destOrd="0" parTransId="{58A49DCC-29A3-4427-B327-276CF7F9B23E}" sibTransId="{A17806EA-1D39-45E0-91E5-3E33505C93A8}"/>
    <dgm:cxn modelId="{E473BFAC-1636-45EA-A9B0-B06DD714FA3A}" type="presOf" srcId="{4EAB07CD-CC89-49F4-9865-A67C18E0EAC5}" destId="{2BC6F7A3-2BCF-4564-8586-3BF3B065ED21}" srcOrd="1" destOrd="0" presId="urn:microsoft.com/office/officeart/2005/8/layout/orgChart1"/>
    <dgm:cxn modelId="{F83C5BB1-B67D-4431-821B-9175011C7B09}" type="presOf" srcId="{49CB28D6-FF56-4D4E-96BF-48CB7F9E8F73}" destId="{FAC1F82B-445B-4DE6-8C5F-394A1BA0F2E1}" srcOrd="0" destOrd="0" presId="urn:microsoft.com/office/officeart/2005/8/layout/orgChart1"/>
    <dgm:cxn modelId="{1CE91EBF-CE10-497A-9EDD-9BF83BDA9E72}" type="presOf" srcId="{A7184D9B-3134-45F0-9309-43A177AB47BC}" destId="{1291726B-6E16-4DD5-810C-4099A2EE7C8A}" srcOrd="0" destOrd="0" presId="urn:microsoft.com/office/officeart/2005/8/layout/orgChart1"/>
    <dgm:cxn modelId="{90503BC0-8EA2-4516-8DDE-EAAFAFE3030C}" srcId="{1677AB31-C197-4C29-B69A-62DFDCEBE2F7}" destId="{F6ED4D5C-E2F7-4731-94E2-CB7622B32232}" srcOrd="0" destOrd="0" parTransId="{DF7A3951-FAAF-44FF-BB81-89403B3EC826}" sibTransId="{88C5FDC3-A960-41C4-ABA0-7254DCFAEB69}"/>
    <dgm:cxn modelId="{119832CC-E047-410B-8DD5-77E0FFFE09CE}" srcId="{F6ED4D5C-E2F7-4731-94E2-CB7622B32232}" destId="{5F6C12EB-F23E-4A75-9D82-3B24766E9F2E}" srcOrd="0" destOrd="0" parTransId="{54A42470-EC50-457B-8642-38859BE7AD99}" sibTransId="{4AFA8961-BA2D-4682-9798-56C8D4C6EB89}"/>
    <dgm:cxn modelId="{75053CD7-193A-464D-9A56-B1E216F75E0B}" type="presOf" srcId="{1677AB31-C197-4C29-B69A-62DFDCEBE2F7}" destId="{1D66C955-D822-4D2A-93E8-0D8616D20959}" srcOrd="0" destOrd="0" presId="urn:microsoft.com/office/officeart/2005/8/layout/orgChart1"/>
    <dgm:cxn modelId="{B1666DD9-4309-473D-9A92-35EA06D97060}" srcId="{75404CFB-F32B-4EE8-8EB6-47E08738FFA3}" destId="{D2AACD8D-B79B-4805-A633-B5ACE7DA175F}" srcOrd="1" destOrd="0" parTransId="{0BFC0C7B-6888-4A69-B605-5583D85C5F49}" sibTransId="{22D259F3-DD3A-46C3-8467-62726AD75C74}"/>
    <dgm:cxn modelId="{4FCB42E1-D193-4E58-92D0-39C7DEA22C9E}" type="presOf" srcId="{98E4B29B-1B6D-4050-9B7A-E5C99F1CA143}" destId="{95DCAF05-6E46-49CB-B8A4-E463A202FA0D}" srcOrd="0" destOrd="0" presId="urn:microsoft.com/office/officeart/2005/8/layout/orgChart1"/>
    <dgm:cxn modelId="{D05889E4-59C1-40C0-A184-66D95B9CC08E}" srcId="{F6ED4D5C-E2F7-4731-94E2-CB7622B32232}" destId="{821417E4-C270-450C-8A50-5DB268697869}" srcOrd="2" destOrd="0" parTransId="{5135A3B3-9C71-46B3-824B-422ABE547702}" sibTransId="{BF80531E-69BF-4E0A-90AD-E729D7EE16A7}"/>
    <dgm:cxn modelId="{776592E7-ECAC-46B3-ADFF-8CE74FFFF844}" type="presOf" srcId="{B4731176-A101-489C-98AF-98BBA0AF6AB2}" destId="{234DA9DD-B62C-437C-BBE0-A577095577D0}" srcOrd="0" destOrd="0" presId="urn:microsoft.com/office/officeart/2005/8/layout/orgChart1"/>
    <dgm:cxn modelId="{816268F4-3094-4D4B-8B51-3DB267767CA3}" srcId="{F6ED4D5C-E2F7-4731-94E2-CB7622B32232}" destId="{4EAB07CD-CC89-49F4-9865-A67C18E0EAC5}" srcOrd="1" destOrd="0" parTransId="{E8E4363E-A7FC-4836-BB01-FE9A624C2391}" sibTransId="{AB212A61-FC89-473B-8C08-8F56AEB8BF41}"/>
    <dgm:cxn modelId="{8E2378F4-AC5B-47EF-A919-A3F6DEF75E43}" type="presOf" srcId="{4EAB07CD-CC89-49F4-9865-A67C18E0EAC5}" destId="{7DFB1D54-864A-4A42-8CF3-66017D8A2771}" srcOrd="0" destOrd="0" presId="urn:microsoft.com/office/officeart/2005/8/layout/orgChart1"/>
    <dgm:cxn modelId="{5F6942FE-6A76-4A00-A52F-FC291FEEBCDC}" srcId="{821417E4-C270-450C-8A50-5DB268697869}" destId="{B4731176-A101-489C-98AF-98BBA0AF6AB2}" srcOrd="1" destOrd="0" parTransId="{76380DC6-B0C5-418A-B328-617A00338C05}" sibTransId="{8D14F370-7A19-4575-90B3-07B80B4198C0}"/>
    <dgm:cxn modelId="{9B6858F0-8BC8-45FD-B777-00FAADB6EA76}" type="presParOf" srcId="{1D66C955-D822-4D2A-93E8-0D8616D20959}" destId="{ABB4DAA4-9EB8-4065-BDF2-0770C8E74C77}" srcOrd="0" destOrd="0" presId="urn:microsoft.com/office/officeart/2005/8/layout/orgChart1"/>
    <dgm:cxn modelId="{1B25B021-8F88-40B6-8951-AA2C50159F9F}" type="presParOf" srcId="{ABB4DAA4-9EB8-4065-BDF2-0770C8E74C77}" destId="{A4731DAC-94B2-4743-B939-9B9203967E0F}" srcOrd="0" destOrd="0" presId="urn:microsoft.com/office/officeart/2005/8/layout/orgChart1"/>
    <dgm:cxn modelId="{B93E7331-0B5A-41B2-B38D-8BF14E1781E2}" type="presParOf" srcId="{A4731DAC-94B2-4743-B939-9B9203967E0F}" destId="{9112789D-DB86-4677-B42A-56E384F399E1}" srcOrd="0" destOrd="0" presId="urn:microsoft.com/office/officeart/2005/8/layout/orgChart1"/>
    <dgm:cxn modelId="{0BE7F520-683F-4397-9C9E-A6A9888859CC}" type="presParOf" srcId="{A4731DAC-94B2-4743-B939-9B9203967E0F}" destId="{CA4FAE52-52A3-4965-9EC3-DCC54AC4E47C}" srcOrd="1" destOrd="0" presId="urn:microsoft.com/office/officeart/2005/8/layout/orgChart1"/>
    <dgm:cxn modelId="{D59E48F4-EF2F-44A5-83F8-E668233352B2}" type="presParOf" srcId="{ABB4DAA4-9EB8-4065-BDF2-0770C8E74C77}" destId="{91643056-0C8C-4060-B5A4-09A4C50EDEED}" srcOrd="1" destOrd="0" presId="urn:microsoft.com/office/officeart/2005/8/layout/orgChart1"/>
    <dgm:cxn modelId="{F81339C3-463E-49F9-8984-0B0FC9113AB1}" type="presParOf" srcId="{91643056-0C8C-4060-B5A4-09A4C50EDEED}" destId="{67A8F652-1545-46FE-B6E6-8996620C888E}" srcOrd="0" destOrd="0" presId="urn:microsoft.com/office/officeart/2005/8/layout/orgChart1"/>
    <dgm:cxn modelId="{94F347F7-A852-4D74-822A-30DED66ABD4E}" type="presParOf" srcId="{91643056-0C8C-4060-B5A4-09A4C50EDEED}" destId="{7D5B2E63-56BB-4161-A208-D6E3D7856A90}" srcOrd="1" destOrd="0" presId="urn:microsoft.com/office/officeart/2005/8/layout/orgChart1"/>
    <dgm:cxn modelId="{5226869E-1431-48B8-923C-F71A215C24B5}" type="presParOf" srcId="{7D5B2E63-56BB-4161-A208-D6E3D7856A90}" destId="{F3F16E50-E2CE-4E6C-9BE8-784B360CFBF3}" srcOrd="0" destOrd="0" presId="urn:microsoft.com/office/officeart/2005/8/layout/orgChart1"/>
    <dgm:cxn modelId="{6A1D5BC7-097C-4852-8FBD-B5E2C4C455C4}" type="presParOf" srcId="{F3F16E50-E2CE-4E6C-9BE8-784B360CFBF3}" destId="{7DFB1D54-864A-4A42-8CF3-66017D8A2771}" srcOrd="0" destOrd="0" presId="urn:microsoft.com/office/officeart/2005/8/layout/orgChart1"/>
    <dgm:cxn modelId="{82DFB178-9651-4BB7-B0E9-3A63B308A18E}" type="presParOf" srcId="{F3F16E50-E2CE-4E6C-9BE8-784B360CFBF3}" destId="{2BC6F7A3-2BCF-4564-8586-3BF3B065ED21}" srcOrd="1" destOrd="0" presId="urn:microsoft.com/office/officeart/2005/8/layout/orgChart1"/>
    <dgm:cxn modelId="{AB763C78-9155-4F59-BCE5-B5A472E42707}" type="presParOf" srcId="{7D5B2E63-56BB-4161-A208-D6E3D7856A90}" destId="{57E18EA5-9DA4-49CB-B0CE-EEFFACD1FC46}" srcOrd="1" destOrd="0" presId="urn:microsoft.com/office/officeart/2005/8/layout/orgChart1"/>
    <dgm:cxn modelId="{023E0C29-DED4-4FA2-BCFD-F46C07E84E95}" type="presParOf" srcId="{57E18EA5-9DA4-49CB-B0CE-EEFFACD1FC46}" destId="{1F2B0149-564B-47BD-BD6E-5B6B5FC11520}" srcOrd="0" destOrd="0" presId="urn:microsoft.com/office/officeart/2005/8/layout/orgChart1"/>
    <dgm:cxn modelId="{843702C4-F820-4B42-B2CE-BA5181E28BC6}" type="presParOf" srcId="{57E18EA5-9DA4-49CB-B0CE-EEFFACD1FC46}" destId="{BF868D02-D50F-463A-98B0-24688012FF8B}" srcOrd="1" destOrd="0" presId="urn:microsoft.com/office/officeart/2005/8/layout/orgChart1"/>
    <dgm:cxn modelId="{0AC3A70D-7F70-4555-B887-A16A6DC1F0D9}" type="presParOf" srcId="{BF868D02-D50F-463A-98B0-24688012FF8B}" destId="{A3C50E2B-758D-443B-97BC-A86687B9A1D8}" srcOrd="0" destOrd="0" presId="urn:microsoft.com/office/officeart/2005/8/layout/orgChart1"/>
    <dgm:cxn modelId="{AB928D0B-CF07-4B79-B5E7-92429E7EA8B1}" type="presParOf" srcId="{A3C50E2B-758D-443B-97BC-A86687B9A1D8}" destId="{1291726B-6E16-4DD5-810C-4099A2EE7C8A}" srcOrd="0" destOrd="0" presId="urn:microsoft.com/office/officeart/2005/8/layout/orgChart1"/>
    <dgm:cxn modelId="{D23E56CA-ACBC-4C2F-9143-A0F6B50B5619}" type="presParOf" srcId="{A3C50E2B-758D-443B-97BC-A86687B9A1D8}" destId="{28BB246F-FB06-4973-9BFA-D9A0798A11AF}" srcOrd="1" destOrd="0" presId="urn:microsoft.com/office/officeart/2005/8/layout/orgChart1"/>
    <dgm:cxn modelId="{A82644F6-C30D-427B-87C9-146183497EC0}" type="presParOf" srcId="{BF868D02-D50F-463A-98B0-24688012FF8B}" destId="{841D8EED-33BE-4EAC-8825-E70EE66EE5A1}" srcOrd="1" destOrd="0" presId="urn:microsoft.com/office/officeart/2005/8/layout/orgChart1"/>
    <dgm:cxn modelId="{529341F9-CEA6-432B-A0B2-1BBDE34B815E}" type="presParOf" srcId="{BF868D02-D50F-463A-98B0-24688012FF8B}" destId="{25F62780-C018-4032-952E-1FA9D32C7356}" srcOrd="2" destOrd="0" presId="urn:microsoft.com/office/officeart/2005/8/layout/orgChart1"/>
    <dgm:cxn modelId="{16D6D1C9-0D88-497B-8935-E9FB3776A043}" type="presParOf" srcId="{57E18EA5-9DA4-49CB-B0CE-EEFFACD1FC46}" destId="{5FB869BA-54C7-4972-A750-BA6B5D3ABADD}" srcOrd="2" destOrd="0" presId="urn:microsoft.com/office/officeart/2005/8/layout/orgChart1"/>
    <dgm:cxn modelId="{2A8BF634-019B-407D-A962-47A042E1FAE1}" type="presParOf" srcId="{57E18EA5-9DA4-49CB-B0CE-EEFFACD1FC46}" destId="{89B8D7F6-83F2-4D71-9D93-D6424F7BE60C}" srcOrd="3" destOrd="0" presId="urn:microsoft.com/office/officeart/2005/8/layout/orgChart1"/>
    <dgm:cxn modelId="{68B771BE-D249-4790-8857-E62195375A00}" type="presParOf" srcId="{89B8D7F6-83F2-4D71-9D93-D6424F7BE60C}" destId="{2AD53070-37E9-4721-96C7-4EDEC1C31790}" srcOrd="0" destOrd="0" presId="urn:microsoft.com/office/officeart/2005/8/layout/orgChart1"/>
    <dgm:cxn modelId="{B668F700-BEA7-4B2A-8B03-D3AE47B0666A}" type="presParOf" srcId="{2AD53070-37E9-4721-96C7-4EDEC1C31790}" destId="{FAC1F82B-445B-4DE6-8C5F-394A1BA0F2E1}" srcOrd="0" destOrd="0" presId="urn:microsoft.com/office/officeart/2005/8/layout/orgChart1"/>
    <dgm:cxn modelId="{EA8A520D-46E1-4137-AD7A-CB9E36761C39}" type="presParOf" srcId="{2AD53070-37E9-4721-96C7-4EDEC1C31790}" destId="{A4259BE1-7A61-445A-97E6-3043A138FAD7}" srcOrd="1" destOrd="0" presId="urn:microsoft.com/office/officeart/2005/8/layout/orgChart1"/>
    <dgm:cxn modelId="{520B0E4A-DBF0-4870-9977-34C46253CDCD}" type="presParOf" srcId="{89B8D7F6-83F2-4D71-9D93-D6424F7BE60C}" destId="{0686F985-8B62-4D1F-BDE7-F53D60A164C5}" srcOrd="1" destOrd="0" presId="urn:microsoft.com/office/officeart/2005/8/layout/orgChart1"/>
    <dgm:cxn modelId="{2F80C3FC-FA2C-466E-84D3-22CD1BCC14C0}" type="presParOf" srcId="{89B8D7F6-83F2-4D71-9D93-D6424F7BE60C}" destId="{FFFAB37A-15E0-49FE-B77F-0A40D57A4F0D}" srcOrd="2" destOrd="0" presId="urn:microsoft.com/office/officeart/2005/8/layout/orgChart1"/>
    <dgm:cxn modelId="{F8A6CB4A-00CB-4D1F-A22D-5B2FFC230550}" type="presParOf" srcId="{7D5B2E63-56BB-4161-A208-D6E3D7856A90}" destId="{3A1FBFB6-2E08-4A49-8D3A-B00B6BFF9D67}" srcOrd="2" destOrd="0" presId="urn:microsoft.com/office/officeart/2005/8/layout/orgChart1"/>
    <dgm:cxn modelId="{00C7C4A0-1566-4951-97CC-07C68BC84D19}" type="presParOf" srcId="{91643056-0C8C-4060-B5A4-09A4C50EDEED}" destId="{4C1D6125-0F86-49E7-A4FC-439F116D7A7A}" srcOrd="2" destOrd="0" presId="urn:microsoft.com/office/officeart/2005/8/layout/orgChart1"/>
    <dgm:cxn modelId="{F448ADAC-1F89-40AF-BF73-422A66A3EFD3}" type="presParOf" srcId="{91643056-0C8C-4060-B5A4-09A4C50EDEED}" destId="{9CADC282-9587-4A48-B5A2-99961DD399F0}" srcOrd="3" destOrd="0" presId="urn:microsoft.com/office/officeart/2005/8/layout/orgChart1"/>
    <dgm:cxn modelId="{67CA8BE1-1DF2-416A-A843-204E22C5692C}" type="presParOf" srcId="{9CADC282-9587-4A48-B5A2-99961DD399F0}" destId="{1E56CCD8-A278-47C1-8682-886D9DE2241C}" srcOrd="0" destOrd="0" presId="urn:microsoft.com/office/officeart/2005/8/layout/orgChart1"/>
    <dgm:cxn modelId="{F4357468-0701-4400-83B2-B1BDF981F9D3}" type="presParOf" srcId="{1E56CCD8-A278-47C1-8682-886D9DE2241C}" destId="{9CEC055E-2AD8-46FA-96A4-5F320EAA2483}" srcOrd="0" destOrd="0" presId="urn:microsoft.com/office/officeart/2005/8/layout/orgChart1"/>
    <dgm:cxn modelId="{EE6E78B6-AD64-4542-B5B8-3F62E598DDF5}" type="presParOf" srcId="{1E56CCD8-A278-47C1-8682-886D9DE2241C}" destId="{643C6F88-D9EA-4FA3-8788-93373A86EE72}" srcOrd="1" destOrd="0" presId="urn:microsoft.com/office/officeart/2005/8/layout/orgChart1"/>
    <dgm:cxn modelId="{FE34190B-4FAB-4198-9870-EEB7D79402DE}" type="presParOf" srcId="{9CADC282-9587-4A48-B5A2-99961DD399F0}" destId="{11FA5492-0A4E-4830-9F65-3AD083EFEE39}" srcOrd="1" destOrd="0" presId="urn:microsoft.com/office/officeart/2005/8/layout/orgChart1"/>
    <dgm:cxn modelId="{1EE148E3-8CF0-4610-8537-B64BE361B4C4}" type="presParOf" srcId="{11FA5492-0A4E-4830-9F65-3AD083EFEE39}" destId="{F5A3B88E-D30F-46ED-A214-8B416A20F868}" srcOrd="0" destOrd="0" presId="urn:microsoft.com/office/officeart/2005/8/layout/orgChart1"/>
    <dgm:cxn modelId="{7A228872-EA8E-41E6-AF28-871F18E88D96}" type="presParOf" srcId="{11FA5492-0A4E-4830-9F65-3AD083EFEE39}" destId="{E1F75D43-3E5B-42B6-A610-2BFA5A1D0F6C}" srcOrd="1" destOrd="0" presId="urn:microsoft.com/office/officeart/2005/8/layout/orgChart1"/>
    <dgm:cxn modelId="{E07FDA8F-7FFB-49A2-920D-D56338652785}" type="presParOf" srcId="{E1F75D43-3E5B-42B6-A610-2BFA5A1D0F6C}" destId="{76875160-21AB-43A3-A68D-A3000DDDB061}" srcOrd="0" destOrd="0" presId="urn:microsoft.com/office/officeart/2005/8/layout/orgChart1"/>
    <dgm:cxn modelId="{E2E2F562-0F7F-481D-B9D6-B16E6CA5EBE1}" type="presParOf" srcId="{76875160-21AB-43A3-A68D-A3000DDDB061}" destId="{C0248684-F42C-4F49-BF5D-F4D92B2EF778}" srcOrd="0" destOrd="0" presId="urn:microsoft.com/office/officeart/2005/8/layout/orgChart1"/>
    <dgm:cxn modelId="{37D45FE1-C787-4482-8412-A74EE3E73DC2}" type="presParOf" srcId="{76875160-21AB-43A3-A68D-A3000DDDB061}" destId="{DBE31F61-1255-4E21-9FE3-AFACC0338B2D}" srcOrd="1" destOrd="0" presId="urn:microsoft.com/office/officeart/2005/8/layout/orgChart1"/>
    <dgm:cxn modelId="{21F606C2-17B1-4B6E-9FF0-80C0E4910ADE}" type="presParOf" srcId="{E1F75D43-3E5B-42B6-A610-2BFA5A1D0F6C}" destId="{6DB9FE42-A011-4D16-9217-86F630F1BB5B}" srcOrd="1" destOrd="0" presId="urn:microsoft.com/office/officeart/2005/8/layout/orgChart1"/>
    <dgm:cxn modelId="{F759DBF2-242C-4C73-AAAF-4BB33E776474}" type="presParOf" srcId="{E1F75D43-3E5B-42B6-A610-2BFA5A1D0F6C}" destId="{CC856DDD-9217-470C-854F-F4C35B0E43E0}" srcOrd="2" destOrd="0" presId="urn:microsoft.com/office/officeart/2005/8/layout/orgChart1"/>
    <dgm:cxn modelId="{356FD459-815D-4B92-923B-957BE7FE68E7}" type="presParOf" srcId="{11FA5492-0A4E-4830-9F65-3AD083EFEE39}" destId="{838583C5-3FF7-4F6E-BD7E-AC3AD6CFCB60}" srcOrd="2" destOrd="0" presId="urn:microsoft.com/office/officeart/2005/8/layout/orgChart1"/>
    <dgm:cxn modelId="{05A57F01-03DE-4BAE-9289-45AFEF70A559}" type="presParOf" srcId="{11FA5492-0A4E-4830-9F65-3AD083EFEE39}" destId="{523D4A39-AC66-4CF2-8D19-A107FED2D2B6}" srcOrd="3" destOrd="0" presId="urn:microsoft.com/office/officeart/2005/8/layout/orgChart1"/>
    <dgm:cxn modelId="{6A3BCCAB-49CB-4863-9559-7F4D1B5769B0}" type="presParOf" srcId="{523D4A39-AC66-4CF2-8D19-A107FED2D2B6}" destId="{FB48CC6A-275D-4DDA-9B8C-677CADC958AC}" srcOrd="0" destOrd="0" presId="urn:microsoft.com/office/officeart/2005/8/layout/orgChart1"/>
    <dgm:cxn modelId="{BE608F97-7E0A-44BE-8A6A-CF2AE8EB9C2E}" type="presParOf" srcId="{FB48CC6A-275D-4DDA-9B8C-677CADC958AC}" destId="{234DA9DD-B62C-437C-BBE0-A577095577D0}" srcOrd="0" destOrd="0" presId="urn:microsoft.com/office/officeart/2005/8/layout/orgChart1"/>
    <dgm:cxn modelId="{C38968D5-5759-405C-B465-88651EB2791B}" type="presParOf" srcId="{FB48CC6A-275D-4DDA-9B8C-677CADC958AC}" destId="{BC5770CC-5990-4440-9117-B543D81E4C0C}" srcOrd="1" destOrd="0" presId="urn:microsoft.com/office/officeart/2005/8/layout/orgChart1"/>
    <dgm:cxn modelId="{B046459B-4A9C-40BA-AC2D-17A2EE4E6E11}" type="presParOf" srcId="{523D4A39-AC66-4CF2-8D19-A107FED2D2B6}" destId="{B1BB4347-7AE5-4880-BAAF-149808FD03F5}" srcOrd="1" destOrd="0" presId="urn:microsoft.com/office/officeart/2005/8/layout/orgChart1"/>
    <dgm:cxn modelId="{82F9B02E-12B4-4181-9EA3-ACF9294C1C69}" type="presParOf" srcId="{523D4A39-AC66-4CF2-8D19-A107FED2D2B6}" destId="{67608F30-FA3D-4746-AEA8-B04E4B7152A6}" srcOrd="2" destOrd="0" presId="urn:microsoft.com/office/officeart/2005/8/layout/orgChart1"/>
    <dgm:cxn modelId="{B3432671-EF11-42A5-8126-362DF40877BD}" type="presParOf" srcId="{9CADC282-9587-4A48-B5A2-99961DD399F0}" destId="{B7C6FC6E-B1C6-4A8A-8DE9-C70D011B3171}" srcOrd="2" destOrd="0" presId="urn:microsoft.com/office/officeart/2005/8/layout/orgChart1"/>
    <dgm:cxn modelId="{DE28B7D9-392E-446E-B911-C34A5FB6B90C}" type="presParOf" srcId="{91643056-0C8C-4060-B5A4-09A4C50EDEED}" destId="{95DCAF05-6E46-49CB-B8A4-E463A202FA0D}" srcOrd="4" destOrd="0" presId="urn:microsoft.com/office/officeart/2005/8/layout/orgChart1"/>
    <dgm:cxn modelId="{22CE077D-ED92-419F-A5CF-2D23B407ACB8}" type="presParOf" srcId="{91643056-0C8C-4060-B5A4-09A4C50EDEED}" destId="{4D160143-B5AC-403D-8A55-6C709796C627}" srcOrd="5" destOrd="0" presId="urn:microsoft.com/office/officeart/2005/8/layout/orgChart1"/>
    <dgm:cxn modelId="{15B294CA-B90E-478D-B957-C458E065CE0D}" type="presParOf" srcId="{4D160143-B5AC-403D-8A55-6C709796C627}" destId="{A806276E-55D1-41C5-AF29-A5929A3ED6E8}" srcOrd="0" destOrd="0" presId="urn:microsoft.com/office/officeart/2005/8/layout/orgChart1"/>
    <dgm:cxn modelId="{A88BAAC8-4030-46D4-85B0-48E256985B16}" type="presParOf" srcId="{A806276E-55D1-41C5-AF29-A5929A3ED6E8}" destId="{990AB061-6F47-4773-9814-DE9DAA5BD095}" srcOrd="0" destOrd="0" presId="urn:microsoft.com/office/officeart/2005/8/layout/orgChart1"/>
    <dgm:cxn modelId="{106E0B8B-3378-4133-8B26-93B83EDD5C42}" type="presParOf" srcId="{A806276E-55D1-41C5-AF29-A5929A3ED6E8}" destId="{888E376E-9A3A-4021-BE56-9EFF8E84957F}" srcOrd="1" destOrd="0" presId="urn:microsoft.com/office/officeart/2005/8/layout/orgChart1"/>
    <dgm:cxn modelId="{519C2380-4497-4194-9E72-8FDFC413C2A9}" type="presParOf" srcId="{4D160143-B5AC-403D-8A55-6C709796C627}" destId="{4891E42F-3C84-4741-81CE-FFB5E2872EA5}" srcOrd="1" destOrd="0" presId="urn:microsoft.com/office/officeart/2005/8/layout/orgChart1"/>
    <dgm:cxn modelId="{86C823D4-134C-4C65-83FD-EF88CC04889F}" type="presParOf" srcId="{4891E42F-3C84-4741-81CE-FFB5E2872EA5}" destId="{DB400A60-B7B5-4AA4-9DF9-A2C170EC37E6}" srcOrd="0" destOrd="0" presId="urn:microsoft.com/office/officeart/2005/8/layout/orgChart1"/>
    <dgm:cxn modelId="{1FE722B8-E439-4C90-99FE-2BAAD23798DE}" type="presParOf" srcId="{4891E42F-3C84-4741-81CE-FFB5E2872EA5}" destId="{82FE8B5D-1377-4B6B-8102-31B60031ACAD}" srcOrd="1" destOrd="0" presId="urn:microsoft.com/office/officeart/2005/8/layout/orgChart1"/>
    <dgm:cxn modelId="{E28AE482-C792-4677-AF2C-3E4D45054B5A}" type="presParOf" srcId="{82FE8B5D-1377-4B6B-8102-31B60031ACAD}" destId="{02580663-C2E8-41F5-A80B-B45C7D2148A8}" srcOrd="0" destOrd="0" presId="urn:microsoft.com/office/officeart/2005/8/layout/orgChart1"/>
    <dgm:cxn modelId="{5F15F2C2-CA9D-4C3D-B568-265408CC9CD6}" type="presParOf" srcId="{02580663-C2E8-41F5-A80B-B45C7D2148A8}" destId="{D25E3BE5-68EE-4F77-9F39-0B11DAAEE789}" srcOrd="0" destOrd="0" presId="urn:microsoft.com/office/officeart/2005/8/layout/orgChart1"/>
    <dgm:cxn modelId="{B16F62F5-6C22-495B-9434-2F0FF7665520}" type="presParOf" srcId="{02580663-C2E8-41F5-A80B-B45C7D2148A8}" destId="{8E647CB9-B096-4538-A4D9-BAD07DD1E04C}" srcOrd="1" destOrd="0" presId="urn:microsoft.com/office/officeart/2005/8/layout/orgChart1"/>
    <dgm:cxn modelId="{EFDC582F-C36A-49C9-9A35-841E02DBBB35}" type="presParOf" srcId="{82FE8B5D-1377-4B6B-8102-31B60031ACAD}" destId="{C91C126F-A2B8-4F71-B2AA-F2BA4D7A3D37}" srcOrd="1" destOrd="0" presId="urn:microsoft.com/office/officeart/2005/8/layout/orgChart1"/>
    <dgm:cxn modelId="{1A168C7D-817F-4CC9-9E0B-1DD177E68470}" type="presParOf" srcId="{82FE8B5D-1377-4B6B-8102-31B60031ACAD}" destId="{D0806B85-30EE-4481-A078-39722F39BD7C}" srcOrd="2" destOrd="0" presId="urn:microsoft.com/office/officeart/2005/8/layout/orgChart1"/>
    <dgm:cxn modelId="{58073DBA-4FBF-4C88-805A-B9D6560CB4C7}" type="presParOf" srcId="{4891E42F-3C84-4741-81CE-FFB5E2872EA5}" destId="{9D562152-C0E8-4269-8ACE-339FDF4650D9}" srcOrd="2" destOrd="0" presId="urn:microsoft.com/office/officeart/2005/8/layout/orgChart1"/>
    <dgm:cxn modelId="{74F84C82-BA12-4715-B9FD-F825743D0C81}" type="presParOf" srcId="{4891E42F-3C84-4741-81CE-FFB5E2872EA5}" destId="{6F99F3B0-5A06-4405-9AC2-B8D02471B74F}" srcOrd="3" destOrd="0" presId="urn:microsoft.com/office/officeart/2005/8/layout/orgChart1"/>
    <dgm:cxn modelId="{D048A274-DD9A-4882-9474-5B1D119BD740}" type="presParOf" srcId="{6F99F3B0-5A06-4405-9AC2-B8D02471B74F}" destId="{443B7398-6A42-4506-A7D3-A26CDEA929CE}" srcOrd="0" destOrd="0" presId="urn:microsoft.com/office/officeart/2005/8/layout/orgChart1"/>
    <dgm:cxn modelId="{022D37BC-AD89-40D5-86A2-31C38DA3B45D}" type="presParOf" srcId="{443B7398-6A42-4506-A7D3-A26CDEA929CE}" destId="{E4CE608E-6F9C-4980-A4E1-B29D2EBBC8C9}" srcOrd="0" destOrd="0" presId="urn:microsoft.com/office/officeart/2005/8/layout/orgChart1"/>
    <dgm:cxn modelId="{EABFD47F-4435-42DA-943A-678BC9F5CB6B}" type="presParOf" srcId="{443B7398-6A42-4506-A7D3-A26CDEA929CE}" destId="{59208007-FF57-451C-91D8-61AAD87E4A27}" srcOrd="1" destOrd="0" presId="urn:microsoft.com/office/officeart/2005/8/layout/orgChart1"/>
    <dgm:cxn modelId="{BDF068D4-24FB-41D6-A045-8D643C7E4915}" type="presParOf" srcId="{6F99F3B0-5A06-4405-9AC2-B8D02471B74F}" destId="{ED9E6DAE-E48E-42E3-A984-5BD362492FAF}" srcOrd="1" destOrd="0" presId="urn:microsoft.com/office/officeart/2005/8/layout/orgChart1"/>
    <dgm:cxn modelId="{758ECD3A-4B1C-4E6D-9706-73516192B66F}" type="presParOf" srcId="{6F99F3B0-5A06-4405-9AC2-B8D02471B74F}" destId="{FA7EFBF7-5CBD-4E8B-8583-674E23CB8BB8}" srcOrd="2" destOrd="0" presId="urn:microsoft.com/office/officeart/2005/8/layout/orgChart1"/>
    <dgm:cxn modelId="{1F5BFBCB-8354-433B-B96A-8D7A4FC2E316}" type="presParOf" srcId="{4D160143-B5AC-403D-8A55-6C709796C627}" destId="{8735F44C-5648-4394-AD37-E72E4FA2ADB6}" srcOrd="2" destOrd="0" presId="urn:microsoft.com/office/officeart/2005/8/layout/orgChart1"/>
    <dgm:cxn modelId="{C1B9A956-F3CF-45D0-AB43-44DFDA06983C}" type="presParOf" srcId="{ABB4DAA4-9EB8-4065-BDF2-0770C8E74C77}" destId="{74702C4E-A49B-4A70-8763-CAF03FF9C87A}" srcOrd="2" destOrd="0" presId="urn:microsoft.com/office/officeart/2005/8/layout/orgChart1"/>
    <dgm:cxn modelId="{4A960362-36F5-4360-B5D7-3B8ADAFFE271}" type="presParOf" srcId="{74702C4E-A49B-4A70-8763-CAF03FF9C87A}" destId="{68F0CDE1-B78F-4D38-9004-18F61CA868A5}" srcOrd="0" destOrd="0" presId="urn:microsoft.com/office/officeart/2005/8/layout/orgChart1"/>
    <dgm:cxn modelId="{20F85865-1D50-421F-B3C0-0E81C8D4B9AE}" type="presParOf" srcId="{74702C4E-A49B-4A70-8763-CAF03FF9C87A}" destId="{2AA73CFA-6309-49F6-B531-A898C39D25CA}" srcOrd="1" destOrd="0" presId="urn:microsoft.com/office/officeart/2005/8/layout/orgChart1"/>
    <dgm:cxn modelId="{265DCDED-3E61-4175-900A-91419E6281BF}" type="presParOf" srcId="{2AA73CFA-6309-49F6-B531-A898C39D25CA}" destId="{B067C6D9-5495-4EA7-B7B9-D6DE8B8C951F}" srcOrd="0" destOrd="0" presId="urn:microsoft.com/office/officeart/2005/8/layout/orgChart1"/>
    <dgm:cxn modelId="{66D9EDC5-8C70-45EB-A7FB-8110772E8186}" type="presParOf" srcId="{B067C6D9-5495-4EA7-B7B9-D6DE8B8C951F}" destId="{E3A9DC38-596D-41C6-99EC-7774974D02DD}" srcOrd="0" destOrd="0" presId="urn:microsoft.com/office/officeart/2005/8/layout/orgChart1"/>
    <dgm:cxn modelId="{9B185151-FEEB-4F6A-BE5E-BFB4CB73D4F5}" type="presParOf" srcId="{B067C6D9-5495-4EA7-B7B9-D6DE8B8C951F}" destId="{171363BD-B824-4DF8-AE1F-D2A4E73F9884}" srcOrd="1" destOrd="0" presId="urn:microsoft.com/office/officeart/2005/8/layout/orgChart1"/>
    <dgm:cxn modelId="{4577D316-688D-44AB-9CD3-F6F6AF80AECD}" type="presParOf" srcId="{2AA73CFA-6309-49F6-B531-A898C39D25CA}" destId="{E37DFF04-982B-4C83-B424-949EB54471B5}" srcOrd="1" destOrd="0" presId="urn:microsoft.com/office/officeart/2005/8/layout/orgChart1"/>
    <dgm:cxn modelId="{B743687E-78E8-45CB-B724-181D7142784A}" type="presParOf" srcId="{2AA73CFA-6309-49F6-B531-A898C39D25CA}" destId="{68BCE65F-8B74-417C-BD09-96E3F5BAB8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77AB31-C197-4C29-B69A-62DFDCEBE2F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6ED4D5C-E2F7-4731-94E2-CB7622B32232}">
      <dgm:prSet phldrT="[Text]" custT="1"/>
      <dgm:spPr/>
      <dgm:t>
        <a:bodyPr/>
        <a:lstStyle/>
        <a:p>
          <a:r>
            <a:rPr lang="en-US" sz="1100" dirty="0"/>
            <a:t>Executive Director (FT)</a:t>
          </a:r>
          <a:br>
            <a:rPr lang="en-US" sz="1100" dirty="0"/>
          </a:br>
          <a:r>
            <a:rPr lang="en-US" sz="1100" dirty="0"/>
            <a:t>Dolly Parton</a:t>
          </a:r>
        </a:p>
      </dgm:t>
    </dgm:pt>
    <dgm:pt modelId="{DF7A3951-FAAF-44FF-BB81-89403B3EC826}" type="parTrans" cxnId="{90503BC0-8EA2-4516-8DDE-EAAFAFE3030C}">
      <dgm:prSet/>
      <dgm:spPr/>
      <dgm:t>
        <a:bodyPr/>
        <a:lstStyle/>
        <a:p>
          <a:endParaRPr lang="en-US" sz="1100"/>
        </a:p>
      </dgm:t>
    </dgm:pt>
    <dgm:pt modelId="{88C5FDC3-A960-41C4-ABA0-7254DCFAEB69}" type="sibTrans" cxnId="{90503BC0-8EA2-4516-8DDE-EAAFAFE3030C}">
      <dgm:prSet/>
      <dgm:spPr/>
      <dgm:t>
        <a:bodyPr/>
        <a:lstStyle/>
        <a:p>
          <a:endParaRPr lang="en-US" sz="1100"/>
        </a:p>
      </dgm:t>
    </dgm:pt>
    <dgm:pt modelId="{5F6C12EB-F23E-4A75-9D82-3B24766E9F2E}" type="asst">
      <dgm:prSet phldrT="[Text]" custT="1"/>
      <dgm:spPr/>
      <dgm:t>
        <a:bodyPr/>
        <a:lstStyle/>
        <a:p>
          <a:r>
            <a:rPr lang="en-US" sz="1100" dirty="0"/>
            <a:t>Office Assistant (PT) </a:t>
          </a:r>
          <a:br>
            <a:rPr lang="en-US" sz="1100" dirty="0"/>
          </a:br>
          <a:r>
            <a:rPr lang="en-US" sz="1100" dirty="0"/>
            <a:t>Kermit the Frog</a:t>
          </a:r>
        </a:p>
      </dgm:t>
    </dgm:pt>
    <dgm:pt modelId="{54A42470-EC50-457B-8642-38859BE7AD99}" type="parTrans" cxnId="{119832CC-E047-410B-8DD5-77E0FFFE09CE}">
      <dgm:prSet/>
      <dgm:spPr/>
      <dgm:t>
        <a:bodyPr/>
        <a:lstStyle/>
        <a:p>
          <a:endParaRPr lang="en-US" sz="1100"/>
        </a:p>
      </dgm:t>
    </dgm:pt>
    <dgm:pt modelId="{4AFA8961-BA2D-4682-9798-56C8D4C6EB89}" type="sibTrans" cxnId="{119832CC-E047-410B-8DD5-77E0FFFE09CE}">
      <dgm:prSet/>
      <dgm:spPr/>
      <dgm:t>
        <a:bodyPr/>
        <a:lstStyle/>
        <a:p>
          <a:endParaRPr lang="en-US" sz="1100"/>
        </a:p>
      </dgm:t>
    </dgm:pt>
    <dgm:pt modelId="{4EAB07CD-CC89-49F4-9865-A67C18E0EAC5}">
      <dgm:prSet phldrT="[Text]" custT="1"/>
      <dgm:spPr/>
      <dgm:t>
        <a:bodyPr/>
        <a:lstStyle/>
        <a:p>
          <a:r>
            <a:rPr lang="en-US" sz="1100" dirty="0"/>
            <a:t>Child Care Program Director (FT)</a:t>
          </a:r>
          <a:br>
            <a:rPr lang="en-US" sz="1100" dirty="0"/>
          </a:br>
          <a:r>
            <a:rPr lang="en-US" sz="1100" dirty="0"/>
            <a:t>Big Bird</a:t>
          </a:r>
        </a:p>
      </dgm:t>
    </dgm:pt>
    <dgm:pt modelId="{E8E4363E-A7FC-4836-BB01-FE9A624C2391}" type="parTrans" cxnId="{816268F4-3094-4D4B-8B51-3DB267767CA3}">
      <dgm:prSet/>
      <dgm:spPr/>
      <dgm:t>
        <a:bodyPr/>
        <a:lstStyle/>
        <a:p>
          <a:endParaRPr lang="en-US" sz="1100"/>
        </a:p>
      </dgm:t>
    </dgm:pt>
    <dgm:pt modelId="{AB212A61-FC89-473B-8C08-8F56AEB8BF41}" type="sibTrans" cxnId="{816268F4-3094-4D4B-8B51-3DB267767CA3}">
      <dgm:prSet/>
      <dgm:spPr/>
      <dgm:t>
        <a:bodyPr/>
        <a:lstStyle/>
        <a:p>
          <a:endParaRPr lang="en-US" sz="1100"/>
        </a:p>
      </dgm:t>
    </dgm:pt>
    <dgm:pt modelId="{821417E4-C270-450C-8A50-5DB268697869}">
      <dgm:prSet phldrT="[Text]" custT="1"/>
      <dgm:spPr/>
      <dgm:t>
        <a:bodyPr/>
        <a:lstStyle/>
        <a:p>
          <a:r>
            <a:rPr lang="en-US" sz="1100" dirty="0"/>
            <a:t>Parent Educator (FT)*</a:t>
          </a:r>
          <a:br>
            <a:rPr lang="en-US" sz="1100" dirty="0"/>
          </a:br>
          <a:r>
            <a:rPr lang="en-US" sz="1100" dirty="0"/>
            <a:t>Oscar the Grouch</a:t>
          </a:r>
        </a:p>
      </dgm:t>
    </dgm:pt>
    <dgm:pt modelId="{5135A3B3-9C71-46B3-824B-422ABE547702}" type="parTrans" cxnId="{D05889E4-59C1-40C0-A184-66D95B9CC08E}">
      <dgm:prSet/>
      <dgm:spPr/>
      <dgm:t>
        <a:bodyPr/>
        <a:lstStyle/>
        <a:p>
          <a:endParaRPr lang="en-US" sz="1100"/>
        </a:p>
      </dgm:t>
    </dgm:pt>
    <dgm:pt modelId="{BF80531E-69BF-4E0A-90AD-E729D7EE16A7}" type="sibTrans" cxnId="{D05889E4-59C1-40C0-A184-66D95B9CC08E}">
      <dgm:prSet/>
      <dgm:spPr/>
      <dgm:t>
        <a:bodyPr/>
        <a:lstStyle/>
        <a:p>
          <a:endParaRPr lang="en-US" sz="1100"/>
        </a:p>
      </dgm:t>
    </dgm:pt>
    <dgm:pt modelId="{75404CFB-F32B-4EE8-8EB6-47E08738FFA3}">
      <dgm:prSet phldrT="[Text]" custT="1"/>
      <dgm:spPr/>
      <dgm:t>
        <a:bodyPr/>
        <a:lstStyle/>
        <a:p>
          <a:r>
            <a:rPr lang="en-US" sz="1100" dirty="0"/>
            <a:t>Parent Educator (FT)</a:t>
          </a:r>
          <a:br>
            <a:rPr lang="en-US" sz="1100" dirty="0"/>
          </a:br>
          <a:r>
            <a:rPr lang="en-US" sz="1100"/>
            <a:t>Count Dracula</a:t>
          </a:r>
          <a:endParaRPr lang="en-US" sz="1100" dirty="0"/>
        </a:p>
      </dgm:t>
    </dgm:pt>
    <dgm:pt modelId="{98E4B29B-1B6D-4050-9B7A-E5C99F1CA143}" type="parTrans" cxnId="{F7A5387F-0BCA-40CF-887D-D9D96BBD14C7}">
      <dgm:prSet/>
      <dgm:spPr/>
      <dgm:t>
        <a:bodyPr/>
        <a:lstStyle/>
        <a:p>
          <a:endParaRPr lang="en-US" sz="1100"/>
        </a:p>
      </dgm:t>
    </dgm:pt>
    <dgm:pt modelId="{61662AB6-FA51-4334-B1E9-035C21EB634C}" type="sibTrans" cxnId="{F7A5387F-0BCA-40CF-887D-D9D96BBD14C7}">
      <dgm:prSet/>
      <dgm:spPr/>
      <dgm:t>
        <a:bodyPr/>
        <a:lstStyle/>
        <a:p>
          <a:endParaRPr lang="en-US" sz="1100"/>
        </a:p>
      </dgm:t>
    </dgm:pt>
    <dgm:pt modelId="{A7184D9B-3134-45F0-9309-43A177AB47BC}">
      <dgm:prSet phldrT="[Text]" custT="1"/>
      <dgm:spPr/>
      <dgm:t>
        <a:bodyPr/>
        <a:lstStyle/>
        <a:p>
          <a:r>
            <a:rPr lang="en-US" sz="1100" dirty="0"/>
            <a:t>Child Care Technical Assistant (FT)</a:t>
          </a:r>
          <a:br>
            <a:rPr lang="en-US" sz="1100" dirty="0"/>
          </a:br>
          <a:r>
            <a:rPr lang="en-US" sz="1100" dirty="0"/>
            <a:t>Bert</a:t>
          </a:r>
        </a:p>
      </dgm:t>
    </dgm:pt>
    <dgm:pt modelId="{5290D5D3-0AA5-4822-B37F-4A8746BD0E62}" type="parTrans" cxnId="{6E0EA26E-BA7D-4181-8F06-1CE52EDDB63B}">
      <dgm:prSet/>
      <dgm:spPr/>
      <dgm:t>
        <a:bodyPr/>
        <a:lstStyle/>
        <a:p>
          <a:endParaRPr lang="en-US"/>
        </a:p>
      </dgm:t>
    </dgm:pt>
    <dgm:pt modelId="{B289C21F-EDD5-4C0D-A8E1-7935DB4A7D3C}" type="sibTrans" cxnId="{6E0EA26E-BA7D-4181-8F06-1CE52EDDB63B}">
      <dgm:prSet/>
      <dgm:spPr/>
      <dgm:t>
        <a:bodyPr/>
        <a:lstStyle/>
        <a:p>
          <a:endParaRPr lang="en-US"/>
        </a:p>
      </dgm:t>
    </dgm:pt>
    <dgm:pt modelId="{49CB28D6-FF56-4D4E-96BF-48CB7F9E8F73}">
      <dgm:prSet phldrT="[Text]" custT="1"/>
      <dgm:spPr/>
      <dgm:t>
        <a:bodyPr/>
        <a:lstStyle/>
        <a:p>
          <a:r>
            <a:rPr lang="en-US" sz="1100" dirty="0"/>
            <a:t>Child Care Technical Assistant (PT)</a:t>
          </a:r>
          <a:br>
            <a:rPr lang="en-US" sz="1100" dirty="0"/>
          </a:br>
          <a:r>
            <a:rPr lang="en-US" sz="1100" dirty="0"/>
            <a:t>Ernie</a:t>
          </a:r>
        </a:p>
      </dgm:t>
    </dgm:pt>
    <dgm:pt modelId="{58A49DCC-29A3-4427-B327-276CF7F9B23E}" type="parTrans" cxnId="{A70884AA-EF17-4A51-998B-38EEB0C4FA29}">
      <dgm:prSet/>
      <dgm:spPr/>
      <dgm:t>
        <a:bodyPr/>
        <a:lstStyle/>
        <a:p>
          <a:endParaRPr lang="en-US"/>
        </a:p>
      </dgm:t>
    </dgm:pt>
    <dgm:pt modelId="{A17806EA-1D39-45E0-91E5-3E33505C93A8}" type="sibTrans" cxnId="{A70884AA-EF17-4A51-998B-38EEB0C4FA29}">
      <dgm:prSet/>
      <dgm:spPr/>
      <dgm:t>
        <a:bodyPr/>
        <a:lstStyle/>
        <a:p>
          <a:endParaRPr lang="en-US"/>
        </a:p>
      </dgm:t>
    </dgm:pt>
    <dgm:pt modelId="{1D66C955-D822-4D2A-93E8-0D8616D20959}" type="pres">
      <dgm:prSet presAssocID="{1677AB31-C197-4C29-B69A-62DFDCEBE2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B4DAA4-9EB8-4065-BDF2-0770C8E74C77}" type="pres">
      <dgm:prSet presAssocID="{F6ED4D5C-E2F7-4731-94E2-CB7622B32232}" presName="hierRoot1" presStyleCnt="0">
        <dgm:presLayoutVars>
          <dgm:hierBranch val="init"/>
        </dgm:presLayoutVars>
      </dgm:prSet>
      <dgm:spPr/>
    </dgm:pt>
    <dgm:pt modelId="{A4731DAC-94B2-4743-B939-9B9203967E0F}" type="pres">
      <dgm:prSet presAssocID="{F6ED4D5C-E2F7-4731-94E2-CB7622B32232}" presName="rootComposite1" presStyleCnt="0"/>
      <dgm:spPr/>
    </dgm:pt>
    <dgm:pt modelId="{9112789D-DB86-4677-B42A-56E384F399E1}" type="pres">
      <dgm:prSet presAssocID="{F6ED4D5C-E2F7-4731-94E2-CB7622B32232}" presName="rootText1" presStyleLbl="node0" presStyleIdx="0" presStyleCnt="1">
        <dgm:presLayoutVars>
          <dgm:chPref val="3"/>
        </dgm:presLayoutVars>
      </dgm:prSet>
      <dgm:spPr/>
    </dgm:pt>
    <dgm:pt modelId="{CA4FAE52-52A3-4965-9EC3-DCC54AC4E47C}" type="pres">
      <dgm:prSet presAssocID="{F6ED4D5C-E2F7-4731-94E2-CB7622B32232}" presName="rootConnector1" presStyleLbl="node1" presStyleIdx="0" presStyleCnt="0"/>
      <dgm:spPr/>
    </dgm:pt>
    <dgm:pt modelId="{91643056-0C8C-4060-B5A4-09A4C50EDEED}" type="pres">
      <dgm:prSet presAssocID="{F6ED4D5C-E2F7-4731-94E2-CB7622B32232}" presName="hierChild2" presStyleCnt="0"/>
      <dgm:spPr/>
    </dgm:pt>
    <dgm:pt modelId="{67A8F652-1545-46FE-B6E6-8996620C888E}" type="pres">
      <dgm:prSet presAssocID="{E8E4363E-A7FC-4836-BB01-FE9A624C2391}" presName="Name37" presStyleLbl="parChTrans1D2" presStyleIdx="0" presStyleCnt="4"/>
      <dgm:spPr/>
    </dgm:pt>
    <dgm:pt modelId="{7D5B2E63-56BB-4161-A208-D6E3D7856A90}" type="pres">
      <dgm:prSet presAssocID="{4EAB07CD-CC89-49F4-9865-A67C18E0EAC5}" presName="hierRoot2" presStyleCnt="0">
        <dgm:presLayoutVars>
          <dgm:hierBranch val="init"/>
        </dgm:presLayoutVars>
      </dgm:prSet>
      <dgm:spPr/>
    </dgm:pt>
    <dgm:pt modelId="{F3F16E50-E2CE-4E6C-9BE8-784B360CFBF3}" type="pres">
      <dgm:prSet presAssocID="{4EAB07CD-CC89-49F4-9865-A67C18E0EAC5}" presName="rootComposite" presStyleCnt="0"/>
      <dgm:spPr/>
    </dgm:pt>
    <dgm:pt modelId="{7DFB1D54-864A-4A42-8CF3-66017D8A2771}" type="pres">
      <dgm:prSet presAssocID="{4EAB07CD-CC89-49F4-9865-A67C18E0EAC5}" presName="rootText" presStyleLbl="node2" presStyleIdx="0" presStyleCnt="3">
        <dgm:presLayoutVars>
          <dgm:chPref val="3"/>
        </dgm:presLayoutVars>
      </dgm:prSet>
      <dgm:spPr/>
    </dgm:pt>
    <dgm:pt modelId="{2BC6F7A3-2BCF-4564-8586-3BF3B065ED21}" type="pres">
      <dgm:prSet presAssocID="{4EAB07CD-CC89-49F4-9865-A67C18E0EAC5}" presName="rootConnector" presStyleLbl="node2" presStyleIdx="0" presStyleCnt="3"/>
      <dgm:spPr/>
    </dgm:pt>
    <dgm:pt modelId="{57E18EA5-9DA4-49CB-B0CE-EEFFACD1FC46}" type="pres">
      <dgm:prSet presAssocID="{4EAB07CD-CC89-49F4-9865-A67C18E0EAC5}" presName="hierChild4" presStyleCnt="0"/>
      <dgm:spPr/>
    </dgm:pt>
    <dgm:pt modelId="{1F2B0149-564B-47BD-BD6E-5B6B5FC11520}" type="pres">
      <dgm:prSet presAssocID="{5290D5D3-0AA5-4822-B37F-4A8746BD0E62}" presName="Name37" presStyleLbl="parChTrans1D3" presStyleIdx="0" presStyleCnt="2"/>
      <dgm:spPr/>
    </dgm:pt>
    <dgm:pt modelId="{BF868D02-D50F-463A-98B0-24688012FF8B}" type="pres">
      <dgm:prSet presAssocID="{A7184D9B-3134-45F0-9309-43A177AB47BC}" presName="hierRoot2" presStyleCnt="0">
        <dgm:presLayoutVars>
          <dgm:hierBranch val="init"/>
        </dgm:presLayoutVars>
      </dgm:prSet>
      <dgm:spPr/>
    </dgm:pt>
    <dgm:pt modelId="{A3C50E2B-758D-443B-97BC-A86687B9A1D8}" type="pres">
      <dgm:prSet presAssocID="{A7184D9B-3134-45F0-9309-43A177AB47BC}" presName="rootComposite" presStyleCnt="0"/>
      <dgm:spPr/>
    </dgm:pt>
    <dgm:pt modelId="{1291726B-6E16-4DD5-810C-4099A2EE7C8A}" type="pres">
      <dgm:prSet presAssocID="{A7184D9B-3134-45F0-9309-43A177AB47BC}" presName="rootText" presStyleLbl="node3" presStyleIdx="0" presStyleCnt="2">
        <dgm:presLayoutVars>
          <dgm:chPref val="3"/>
        </dgm:presLayoutVars>
      </dgm:prSet>
      <dgm:spPr/>
    </dgm:pt>
    <dgm:pt modelId="{28BB246F-FB06-4973-9BFA-D9A0798A11AF}" type="pres">
      <dgm:prSet presAssocID="{A7184D9B-3134-45F0-9309-43A177AB47BC}" presName="rootConnector" presStyleLbl="node3" presStyleIdx="0" presStyleCnt="2"/>
      <dgm:spPr/>
    </dgm:pt>
    <dgm:pt modelId="{841D8EED-33BE-4EAC-8825-E70EE66EE5A1}" type="pres">
      <dgm:prSet presAssocID="{A7184D9B-3134-45F0-9309-43A177AB47BC}" presName="hierChild4" presStyleCnt="0"/>
      <dgm:spPr/>
    </dgm:pt>
    <dgm:pt modelId="{25F62780-C018-4032-952E-1FA9D32C7356}" type="pres">
      <dgm:prSet presAssocID="{A7184D9B-3134-45F0-9309-43A177AB47BC}" presName="hierChild5" presStyleCnt="0"/>
      <dgm:spPr/>
    </dgm:pt>
    <dgm:pt modelId="{5FB869BA-54C7-4972-A750-BA6B5D3ABADD}" type="pres">
      <dgm:prSet presAssocID="{58A49DCC-29A3-4427-B327-276CF7F9B23E}" presName="Name37" presStyleLbl="parChTrans1D3" presStyleIdx="1" presStyleCnt="2"/>
      <dgm:spPr/>
    </dgm:pt>
    <dgm:pt modelId="{89B8D7F6-83F2-4D71-9D93-D6424F7BE60C}" type="pres">
      <dgm:prSet presAssocID="{49CB28D6-FF56-4D4E-96BF-48CB7F9E8F73}" presName="hierRoot2" presStyleCnt="0">
        <dgm:presLayoutVars>
          <dgm:hierBranch val="init"/>
        </dgm:presLayoutVars>
      </dgm:prSet>
      <dgm:spPr/>
    </dgm:pt>
    <dgm:pt modelId="{2AD53070-37E9-4721-96C7-4EDEC1C31790}" type="pres">
      <dgm:prSet presAssocID="{49CB28D6-FF56-4D4E-96BF-48CB7F9E8F73}" presName="rootComposite" presStyleCnt="0"/>
      <dgm:spPr/>
    </dgm:pt>
    <dgm:pt modelId="{FAC1F82B-445B-4DE6-8C5F-394A1BA0F2E1}" type="pres">
      <dgm:prSet presAssocID="{49CB28D6-FF56-4D4E-96BF-48CB7F9E8F73}" presName="rootText" presStyleLbl="node3" presStyleIdx="1" presStyleCnt="2">
        <dgm:presLayoutVars>
          <dgm:chPref val="3"/>
        </dgm:presLayoutVars>
      </dgm:prSet>
      <dgm:spPr/>
    </dgm:pt>
    <dgm:pt modelId="{A4259BE1-7A61-445A-97E6-3043A138FAD7}" type="pres">
      <dgm:prSet presAssocID="{49CB28D6-FF56-4D4E-96BF-48CB7F9E8F73}" presName="rootConnector" presStyleLbl="node3" presStyleIdx="1" presStyleCnt="2"/>
      <dgm:spPr/>
    </dgm:pt>
    <dgm:pt modelId="{0686F985-8B62-4D1F-BDE7-F53D60A164C5}" type="pres">
      <dgm:prSet presAssocID="{49CB28D6-FF56-4D4E-96BF-48CB7F9E8F73}" presName="hierChild4" presStyleCnt="0"/>
      <dgm:spPr/>
    </dgm:pt>
    <dgm:pt modelId="{FFFAB37A-15E0-49FE-B77F-0A40D57A4F0D}" type="pres">
      <dgm:prSet presAssocID="{49CB28D6-FF56-4D4E-96BF-48CB7F9E8F73}" presName="hierChild5" presStyleCnt="0"/>
      <dgm:spPr/>
    </dgm:pt>
    <dgm:pt modelId="{3A1FBFB6-2E08-4A49-8D3A-B00B6BFF9D67}" type="pres">
      <dgm:prSet presAssocID="{4EAB07CD-CC89-49F4-9865-A67C18E0EAC5}" presName="hierChild5" presStyleCnt="0"/>
      <dgm:spPr/>
    </dgm:pt>
    <dgm:pt modelId="{4C1D6125-0F86-49E7-A4FC-439F116D7A7A}" type="pres">
      <dgm:prSet presAssocID="{5135A3B3-9C71-46B3-824B-422ABE547702}" presName="Name37" presStyleLbl="parChTrans1D2" presStyleIdx="1" presStyleCnt="4"/>
      <dgm:spPr/>
    </dgm:pt>
    <dgm:pt modelId="{9CADC282-9587-4A48-B5A2-99961DD399F0}" type="pres">
      <dgm:prSet presAssocID="{821417E4-C270-450C-8A50-5DB268697869}" presName="hierRoot2" presStyleCnt="0">
        <dgm:presLayoutVars>
          <dgm:hierBranch val="init"/>
        </dgm:presLayoutVars>
      </dgm:prSet>
      <dgm:spPr/>
    </dgm:pt>
    <dgm:pt modelId="{1E56CCD8-A278-47C1-8682-886D9DE2241C}" type="pres">
      <dgm:prSet presAssocID="{821417E4-C270-450C-8A50-5DB268697869}" presName="rootComposite" presStyleCnt="0"/>
      <dgm:spPr/>
    </dgm:pt>
    <dgm:pt modelId="{9CEC055E-2AD8-46FA-96A4-5F320EAA2483}" type="pres">
      <dgm:prSet presAssocID="{821417E4-C270-450C-8A50-5DB268697869}" presName="rootText" presStyleLbl="node2" presStyleIdx="1" presStyleCnt="3">
        <dgm:presLayoutVars>
          <dgm:chPref val="3"/>
        </dgm:presLayoutVars>
      </dgm:prSet>
      <dgm:spPr/>
    </dgm:pt>
    <dgm:pt modelId="{643C6F88-D9EA-4FA3-8788-93373A86EE72}" type="pres">
      <dgm:prSet presAssocID="{821417E4-C270-450C-8A50-5DB268697869}" presName="rootConnector" presStyleLbl="node2" presStyleIdx="1" presStyleCnt="3"/>
      <dgm:spPr/>
    </dgm:pt>
    <dgm:pt modelId="{11FA5492-0A4E-4830-9F65-3AD083EFEE39}" type="pres">
      <dgm:prSet presAssocID="{821417E4-C270-450C-8A50-5DB268697869}" presName="hierChild4" presStyleCnt="0"/>
      <dgm:spPr/>
    </dgm:pt>
    <dgm:pt modelId="{B7C6FC6E-B1C6-4A8A-8DE9-C70D011B3171}" type="pres">
      <dgm:prSet presAssocID="{821417E4-C270-450C-8A50-5DB268697869}" presName="hierChild5" presStyleCnt="0"/>
      <dgm:spPr/>
    </dgm:pt>
    <dgm:pt modelId="{95DCAF05-6E46-49CB-B8A4-E463A202FA0D}" type="pres">
      <dgm:prSet presAssocID="{98E4B29B-1B6D-4050-9B7A-E5C99F1CA143}" presName="Name37" presStyleLbl="parChTrans1D2" presStyleIdx="2" presStyleCnt="4"/>
      <dgm:spPr/>
    </dgm:pt>
    <dgm:pt modelId="{4D160143-B5AC-403D-8A55-6C709796C627}" type="pres">
      <dgm:prSet presAssocID="{75404CFB-F32B-4EE8-8EB6-47E08738FFA3}" presName="hierRoot2" presStyleCnt="0">
        <dgm:presLayoutVars>
          <dgm:hierBranch val="init"/>
        </dgm:presLayoutVars>
      </dgm:prSet>
      <dgm:spPr/>
    </dgm:pt>
    <dgm:pt modelId="{A806276E-55D1-41C5-AF29-A5929A3ED6E8}" type="pres">
      <dgm:prSet presAssocID="{75404CFB-F32B-4EE8-8EB6-47E08738FFA3}" presName="rootComposite" presStyleCnt="0"/>
      <dgm:spPr/>
    </dgm:pt>
    <dgm:pt modelId="{990AB061-6F47-4773-9814-DE9DAA5BD095}" type="pres">
      <dgm:prSet presAssocID="{75404CFB-F32B-4EE8-8EB6-47E08738FFA3}" presName="rootText" presStyleLbl="node2" presStyleIdx="2" presStyleCnt="3">
        <dgm:presLayoutVars>
          <dgm:chPref val="3"/>
        </dgm:presLayoutVars>
      </dgm:prSet>
      <dgm:spPr/>
    </dgm:pt>
    <dgm:pt modelId="{888E376E-9A3A-4021-BE56-9EFF8E84957F}" type="pres">
      <dgm:prSet presAssocID="{75404CFB-F32B-4EE8-8EB6-47E08738FFA3}" presName="rootConnector" presStyleLbl="node2" presStyleIdx="2" presStyleCnt="3"/>
      <dgm:spPr/>
    </dgm:pt>
    <dgm:pt modelId="{4891E42F-3C84-4741-81CE-FFB5E2872EA5}" type="pres">
      <dgm:prSet presAssocID="{75404CFB-F32B-4EE8-8EB6-47E08738FFA3}" presName="hierChild4" presStyleCnt="0"/>
      <dgm:spPr/>
    </dgm:pt>
    <dgm:pt modelId="{8735F44C-5648-4394-AD37-E72E4FA2ADB6}" type="pres">
      <dgm:prSet presAssocID="{75404CFB-F32B-4EE8-8EB6-47E08738FFA3}" presName="hierChild5" presStyleCnt="0"/>
      <dgm:spPr/>
    </dgm:pt>
    <dgm:pt modelId="{74702C4E-A49B-4A70-8763-CAF03FF9C87A}" type="pres">
      <dgm:prSet presAssocID="{F6ED4D5C-E2F7-4731-94E2-CB7622B32232}" presName="hierChild3" presStyleCnt="0"/>
      <dgm:spPr/>
    </dgm:pt>
    <dgm:pt modelId="{68F0CDE1-B78F-4D38-9004-18F61CA868A5}" type="pres">
      <dgm:prSet presAssocID="{54A42470-EC50-457B-8642-38859BE7AD99}" presName="Name111" presStyleLbl="parChTrans1D2" presStyleIdx="3" presStyleCnt="4"/>
      <dgm:spPr/>
    </dgm:pt>
    <dgm:pt modelId="{2AA73CFA-6309-49F6-B531-A898C39D25CA}" type="pres">
      <dgm:prSet presAssocID="{5F6C12EB-F23E-4A75-9D82-3B24766E9F2E}" presName="hierRoot3" presStyleCnt="0">
        <dgm:presLayoutVars>
          <dgm:hierBranch val="init"/>
        </dgm:presLayoutVars>
      </dgm:prSet>
      <dgm:spPr/>
    </dgm:pt>
    <dgm:pt modelId="{B067C6D9-5495-4EA7-B7B9-D6DE8B8C951F}" type="pres">
      <dgm:prSet presAssocID="{5F6C12EB-F23E-4A75-9D82-3B24766E9F2E}" presName="rootComposite3" presStyleCnt="0"/>
      <dgm:spPr/>
    </dgm:pt>
    <dgm:pt modelId="{E3A9DC38-596D-41C6-99EC-7774974D02DD}" type="pres">
      <dgm:prSet presAssocID="{5F6C12EB-F23E-4A75-9D82-3B24766E9F2E}" presName="rootText3" presStyleLbl="asst1" presStyleIdx="0" presStyleCnt="1">
        <dgm:presLayoutVars>
          <dgm:chPref val="3"/>
        </dgm:presLayoutVars>
      </dgm:prSet>
      <dgm:spPr/>
    </dgm:pt>
    <dgm:pt modelId="{171363BD-B824-4DF8-AE1F-D2A4E73F9884}" type="pres">
      <dgm:prSet presAssocID="{5F6C12EB-F23E-4A75-9D82-3B24766E9F2E}" presName="rootConnector3" presStyleLbl="asst1" presStyleIdx="0" presStyleCnt="1"/>
      <dgm:spPr/>
    </dgm:pt>
    <dgm:pt modelId="{E37DFF04-982B-4C83-B424-949EB54471B5}" type="pres">
      <dgm:prSet presAssocID="{5F6C12EB-F23E-4A75-9D82-3B24766E9F2E}" presName="hierChild6" presStyleCnt="0"/>
      <dgm:spPr/>
    </dgm:pt>
    <dgm:pt modelId="{68BCE65F-8B74-417C-BD09-96E3F5BAB87E}" type="pres">
      <dgm:prSet presAssocID="{5F6C12EB-F23E-4A75-9D82-3B24766E9F2E}" presName="hierChild7" presStyleCnt="0"/>
      <dgm:spPr/>
    </dgm:pt>
  </dgm:ptLst>
  <dgm:cxnLst>
    <dgm:cxn modelId="{9C8B8110-0963-4D49-BB37-4F9AAB54B8AE}" type="presOf" srcId="{75404CFB-F32B-4EE8-8EB6-47E08738FFA3}" destId="{888E376E-9A3A-4021-BE56-9EFF8E84957F}" srcOrd="1" destOrd="0" presId="urn:microsoft.com/office/officeart/2005/8/layout/orgChart1"/>
    <dgm:cxn modelId="{A8D1C11B-323E-411E-BE36-69F33743697C}" type="presOf" srcId="{49CB28D6-FF56-4D4E-96BF-48CB7F9E8F73}" destId="{A4259BE1-7A61-445A-97E6-3043A138FAD7}" srcOrd="1" destOrd="0" presId="urn:microsoft.com/office/officeart/2005/8/layout/orgChart1"/>
    <dgm:cxn modelId="{3503CB20-CDA4-42D8-85E8-675BA7AB529E}" type="presOf" srcId="{5135A3B3-9C71-46B3-824B-422ABE547702}" destId="{4C1D6125-0F86-49E7-A4FC-439F116D7A7A}" srcOrd="0" destOrd="0" presId="urn:microsoft.com/office/officeart/2005/8/layout/orgChart1"/>
    <dgm:cxn modelId="{30B7402B-1CA4-470C-A317-3A87C66ADB17}" type="presOf" srcId="{58A49DCC-29A3-4427-B327-276CF7F9B23E}" destId="{5FB869BA-54C7-4972-A750-BA6B5D3ABADD}" srcOrd="0" destOrd="0" presId="urn:microsoft.com/office/officeart/2005/8/layout/orgChart1"/>
    <dgm:cxn modelId="{F53F5B2F-06AE-4C40-BF68-037A1A716200}" type="presOf" srcId="{821417E4-C270-450C-8A50-5DB268697869}" destId="{643C6F88-D9EA-4FA3-8788-93373A86EE72}" srcOrd="1" destOrd="0" presId="urn:microsoft.com/office/officeart/2005/8/layout/orgChart1"/>
    <dgm:cxn modelId="{4A96F343-A4B6-40DD-B625-CE7A36834FCB}" type="presOf" srcId="{75404CFB-F32B-4EE8-8EB6-47E08738FFA3}" destId="{990AB061-6F47-4773-9814-DE9DAA5BD095}" srcOrd="0" destOrd="0" presId="urn:microsoft.com/office/officeart/2005/8/layout/orgChart1"/>
    <dgm:cxn modelId="{74F3154A-B123-48BB-A425-1E7BEE07A891}" type="presOf" srcId="{5F6C12EB-F23E-4A75-9D82-3B24766E9F2E}" destId="{171363BD-B824-4DF8-AE1F-D2A4E73F9884}" srcOrd="1" destOrd="0" presId="urn:microsoft.com/office/officeart/2005/8/layout/orgChart1"/>
    <dgm:cxn modelId="{6E0EA26E-BA7D-4181-8F06-1CE52EDDB63B}" srcId="{4EAB07CD-CC89-49F4-9865-A67C18E0EAC5}" destId="{A7184D9B-3134-45F0-9309-43A177AB47BC}" srcOrd="0" destOrd="0" parTransId="{5290D5D3-0AA5-4822-B37F-4A8746BD0E62}" sibTransId="{B289C21F-EDD5-4C0D-A8E1-7935DB4A7D3C}"/>
    <dgm:cxn modelId="{BF0DC66E-FCE4-40BB-9649-33439A88D4DB}" type="presOf" srcId="{821417E4-C270-450C-8A50-5DB268697869}" destId="{9CEC055E-2AD8-46FA-96A4-5F320EAA2483}" srcOrd="0" destOrd="0" presId="urn:microsoft.com/office/officeart/2005/8/layout/orgChart1"/>
    <dgm:cxn modelId="{82FA8179-5FB8-4D45-9FDC-EA7DA0BDD32B}" type="presOf" srcId="{5290D5D3-0AA5-4822-B37F-4A8746BD0E62}" destId="{1F2B0149-564B-47BD-BD6E-5B6B5FC11520}" srcOrd="0" destOrd="0" presId="urn:microsoft.com/office/officeart/2005/8/layout/orgChart1"/>
    <dgm:cxn modelId="{F7A5387F-0BCA-40CF-887D-D9D96BBD14C7}" srcId="{F6ED4D5C-E2F7-4731-94E2-CB7622B32232}" destId="{75404CFB-F32B-4EE8-8EB6-47E08738FFA3}" srcOrd="3" destOrd="0" parTransId="{98E4B29B-1B6D-4050-9B7A-E5C99F1CA143}" sibTransId="{61662AB6-FA51-4334-B1E9-035C21EB634C}"/>
    <dgm:cxn modelId="{93CCFB86-8CC0-435B-AF9B-6A901A960EBC}" type="presOf" srcId="{F6ED4D5C-E2F7-4731-94E2-CB7622B32232}" destId="{CA4FAE52-52A3-4965-9EC3-DCC54AC4E47C}" srcOrd="1" destOrd="0" presId="urn:microsoft.com/office/officeart/2005/8/layout/orgChart1"/>
    <dgm:cxn modelId="{DC66478B-0CD7-4B6A-8940-C5B6FB0C4D24}" type="presOf" srcId="{F6ED4D5C-E2F7-4731-94E2-CB7622B32232}" destId="{9112789D-DB86-4677-B42A-56E384F399E1}" srcOrd="0" destOrd="0" presId="urn:microsoft.com/office/officeart/2005/8/layout/orgChart1"/>
    <dgm:cxn modelId="{BD07C78D-DACE-4416-9B90-BF5F31BD9973}" type="presOf" srcId="{E8E4363E-A7FC-4836-BB01-FE9A624C2391}" destId="{67A8F652-1545-46FE-B6E6-8996620C888E}" srcOrd="0" destOrd="0" presId="urn:microsoft.com/office/officeart/2005/8/layout/orgChart1"/>
    <dgm:cxn modelId="{2B11789B-39FA-446E-AC6E-64B130CBA86C}" type="presOf" srcId="{54A42470-EC50-457B-8642-38859BE7AD99}" destId="{68F0CDE1-B78F-4D38-9004-18F61CA868A5}" srcOrd="0" destOrd="0" presId="urn:microsoft.com/office/officeart/2005/8/layout/orgChart1"/>
    <dgm:cxn modelId="{9406EDA7-78F4-4E8D-8C30-7AC5F21CFA72}" type="presOf" srcId="{5F6C12EB-F23E-4A75-9D82-3B24766E9F2E}" destId="{E3A9DC38-596D-41C6-99EC-7774974D02DD}" srcOrd="0" destOrd="0" presId="urn:microsoft.com/office/officeart/2005/8/layout/orgChart1"/>
    <dgm:cxn modelId="{7F38A6A8-B850-4EDB-A76E-1DB2EDD3B658}" type="presOf" srcId="{A7184D9B-3134-45F0-9309-43A177AB47BC}" destId="{28BB246F-FB06-4973-9BFA-D9A0798A11AF}" srcOrd="1" destOrd="0" presId="urn:microsoft.com/office/officeart/2005/8/layout/orgChart1"/>
    <dgm:cxn modelId="{A70884AA-EF17-4A51-998B-38EEB0C4FA29}" srcId="{4EAB07CD-CC89-49F4-9865-A67C18E0EAC5}" destId="{49CB28D6-FF56-4D4E-96BF-48CB7F9E8F73}" srcOrd="1" destOrd="0" parTransId="{58A49DCC-29A3-4427-B327-276CF7F9B23E}" sibTransId="{A17806EA-1D39-45E0-91E5-3E33505C93A8}"/>
    <dgm:cxn modelId="{E473BFAC-1636-45EA-A9B0-B06DD714FA3A}" type="presOf" srcId="{4EAB07CD-CC89-49F4-9865-A67C18E0EAC5}" destId="{2BC6F7A3-2BCF-4564-8586-3BF3B065ED21}" srcOrd="1" destOrd="0" presId="urn:microsoft.com/office/officeart/2005/8/layout/orgChart1"/>
    <dgm:cxn modelId="{F83C5BB1-B67D-4431-821B-9175011C7B09}" type="presOf" srcId="{49CB28D6-FF56-4D4E-96BF-48CB7F9E8F73}" destId="{FAC1F82B-445B-4DE6-8C5F-394A1BA0F2E1}" srcOrd="0" destOrd="0" presId="urn:microsoft.com/office/officeart/2005/8/layout/orgChart1"/>
    <dgm:cxn modelId="{1CE91EBF-CE10-497A-9EDD-9BF83BDA9E72}" type="presOf" srcId="{A7184D9B-3134-45F0-9309-43A177AB47BC}" destId="{1291726B-6E16-4DD5-810C-4099A2EE7C8A}" srcOrd="0" destOrd="0" presId="urn:microsoft.com/office/officeart/2005/8/layout/orgChart1"/>
    <dgm:cxn modelId="{90503BC0-8EA2-4516-8DDE-EAAFAFE3030C}" srcId="{1677AB31-C197-4C29-B69A-62DFDCEBE2F7}" destId="{F6ED4D5C-E2F7-4731-94E2-CB7622B32232}" srcOrd="0" destOrd="0" parTransId="{DF7A3951-FAAF-44FF-BB81-89403B3EC826}" sibTransId="{88C5FDC3-A960-41C4-ABA0-7254DCFAEB69}"/>
    <dgm:cxn modelId="{119832CC-E047-410B-8DD5-77E0FFFE09CE}" srcId="{F6ED4D5C-E2F7-4731-94E2-CB7622B32232}" destId="{5F6C12EB-F23E-4A75-9D82-3B24766E9F2E}" srcOrd="0" destOrd="0" parTransId="{54A42470-EC50-457B-8642-38859BE7AD99}" sibTransId="{4AFA8961-BA2D-4682-9798-56C8D4C6EB89}"/>
    <dgm:cxn modelId="{75053CD7-193A-464D-9A56-B1E216F75E0B}" type="presOf" srcId="{1677AB31-C197-4C29-B69A-62DFDCEBE2F7}" destId="{1D66C955-D822-4D2A-93E8-0D8616D20959}" srcOrd="0" destOrd="0" presId="urn:microsoft.com/office/officeart/2005/8/layout/orgChart1"/>
    <dgm:cxn modelId="{4FCB42E1-D193-4E58-92D0-39C7DEA22C9E}" type="presOf" srcId="{98E4B29B-1B6D-4050-9B7A-E5C99F1CA143}" destId="{95DCAF05-6E46-49CB-B8A4-E463A202FA0D}" srcOrd="0" destOrd="0" presId="urn:microsoft.com/office/officeart/2005/8/layout/orgChart1"/>
    <dgm:cxn modelId="{D05889E4-59C1-40C0-A184-66D95B9CC08E}" srcId="{F6ED4D5C-E2F7-4731-94E2-CB7622B32232}" destId="{821417E4-C270-450C-8A50-5DB268697869}" srcOrd="2" destOrd="0" parTransId="{5135A3B3-9C71-46B3-824B-422ABE547702}" sibTransId="{BF80531E-69BF-4E0A-90AD-E729D7EE16A7}"/>
    <dgm:cxn modelId="{816268F4-3094-4D4B-8B51-3DB267767CA3}" srcId="{F6ED4D5C-E2F7-4731-94E2-CB7622B32232}" destId="{4EAB07CD-CC89-49F4-9865-A67C18E0EAC5}" srcOrd="1" destOrd="0" parTransId="{E8E4363E-A7FC-4836-BB01-FE9A624C2391}" sibTransId="{AB212A61-FC89-473B-8C08-8F56AEB8BF41}"/>
    <dgm:cxn modelId="{8E2378F4-AC5B-47EF-A919-A3F6DEF75E43}" type="presOf" srcId="{4EAB07CD-CC89-49F4-9865-A67C18E0EAC5}" destId="{7DFB1D54-864A-4A42-8CF3-66017D8A2771}" srcOrd="0" destOrd="0" presId="urn:microsoft.com/office/officeart/2005/8/layout/orgChart1"/>
    <dgm:cxn modelId="{9B6858F0-8BC8-45FD-B777-00FAADB6EA76}" type="presParOf" srcId="{1D66C955-D822-4D2A-93E8-0D8616D20959}" destId="{ABB4DAA4-9EB8-4065-BDF2-0770C8E74C77}" srcOrd="0" destOrd="0" presId="urn:microsoft.com/office/officeart/2005/8/layout/orgChart1"/>
    <dgm:cxn modelId="{1B25B021-8F88-40B6-8951-AA2C50159F9F}" type="presParOf" srcId="{ABB4DAA4-9EB8-4065-BDF2-0770C8E74C77}" destId="{A4731DAC-94B2-4743-B939-9B9203967E0F}" srcOrd="0" destOrd="0" presId="urn:microsoft.com/office/officeart/2005/8/layout/orgChart1"/>
    <dgm:cxn modelId="{B93E7331-0B5A-41B2-B38D-8BF14E1781E2}" type="presParOf" srcId="{A4731DAC-94B2-4743-B939-9B9203967E0F}" destId="{9112789D-DB86-4677-B42A-56E384F399E1}" srcOrd="0" destOrd="0" presId="urn:microsoft.com/office/officeart/2005/8/layout/orgChart1"/>
    <dgm:cxn modelId="{0BE7F520-683F-4397-9C9E-A6A9888859CC}" type="presParOf" srcId="{A4731DAC-94B2-4743-B939-9B9203967E0F}" destId="{CA4FAE52-52A3-4965-9EC3-DCC54AC4E47C}" srcOrd="1" destOrd="0" presId="urn:microsoft.com/office/officeart/2005/8/layout/orgChart1"/>
    <dgm:cxn modelId="{D59E48F4-EF2F-44A5-83F8-E668233352B2}" type="presParOf" srcId="{ABB4DAA4-9EB8-4065-BDF2-0770C8E74C77}" destId="{91643056-0C8C-4060-B5A4-09A4C50EDEED}" srcOrd="1" destOrd="0" presId="urn:microsoft.com/office/officeart/2005/8/layout/orgChart1"/>
    <dgm:cxn modelId="{F81339C3-463E-49F9-8984-0B0FC9113AB1}" type="presParOf" srcId="{91643056-0C8C-4060-B5A4-09A4C50EDEED}" destId="{67A8F652-1545-46FE-B6E6-8996620C888E}" srcOrd="0" destOrd="0" presId="urn:microsoft.com/office/officeart/2005/8/layout/orgChart1"/>
    <dgm:cxn modelId="{94F347F7-A852-4D74-822A-30DED66ABD4E}" type="presParOf" srcId="{91643056-0C8C-4060-B5A4-09A4C50EDEED}" destId="{7D5B2E63-56BB-4161-A208-D6E3D7856A90}" srcOrd="1" destOrd="0" presId="urn:microsoft.com/office/officeart/2005/8/layout/orgChart1"/>
    <dgm:cxn modelId="{5226869E-1431-48B8-923C-F71A215C24B5}" type="presParOf" srcId="{7D5B2E63-56BB-4161-A208-D6E3D7856A90}" destId="{F3F16E50-E2CE-4E6C-9BE8-784B360CFBF3}" srcOrd="0" destOrd="0" presId="urn:microsoft.com/office/officeart/2005/8/layout/orgChart1"/>
    <dgm:cxn modelId="{6A1D5BC7-097C-4852-8FBD-B5E2C4C455C4}" type="presParOf" srcId="{F3F16E50-E2CE-4E6C-9BE8-784B360CFBF3}" destId="{7DFB1D54-864A-4A42-8CF3-66017D8A2771}" srcOrd="0" destOrd="0" presId="urn:microsoft.com/office/officeart/2005/8/layout/orgChart1"/>
    <dgm:cxn modelId="{82DFB178-9651-4BB7-B0E9-3A63B308A18E}" type="presParOf" srcId="{F3F16E50-E2CE-4E6C-9BE8-784B360CFBF3}" destId="{2BC6F7A3-2BCF-4564-8586-3BF3B065ED21}" srcOrd="1" destOrd="0" presId="urn:microsoft.com/office/officeart/2005/8/layout/orgChart1"/>
    <dgm:cxn modelId="{AB763C78-9155-4F59-BCE5-B5A472E42707}" type="presParOf" srcId="{7D5B2E63-56BB-4161-A208-D6E3D7856A90}" destId="{57E18EA5-9DA4-49CB-B0CE-EEFFACD1FC46}" srcOrd="1" destOrd="0" presId="urn:microsoft.com/office/officeart/2005/8/layout/orgChart1"/>
    <dgm:cxn modelId="{023E0C29-DED4-4FA2-BCFD-F46C07E84E95}" type="presParOf" srcId="{57E18EA5-9DA4-49CB-B0CE-EEFFACD1FC46}" destId="{1F2B0149-564B-47BD-BD6E-5B6B5FC11520}" srcOrd="0" destOrd="0" presId="urn:microsoft.com/office/officeart/2005/8/layout/orgChart1"/>
    <dgm:cxn modelId="{843702C4-F820-4B42-B2CE-BA5181E28BC6}" type="presParOf" srcId="{57E18EA5-9DA4-49CB-B0CE-EEFFACD1FC46}" destId="{BF868D02-D50F-463A-98B0-24688012FF8B}" srcOrd="1" destOrd="0" presId="urn:microsoft.com/office/officeart/2005/8/layout/orgChart1"/>
    <dgm:cxn modelId="{0AC3A70D-7F70-4555-B887-A16A6DC1F0D9}" type="presParOf" srcId="{BF868D02-D50F-463A-98B0-24688012FF8B}" destId="{A3C50E2B-758D-443B-97BC-A86687B9A1D8}" srcOrd="0" destOrd="0" presId="urn:microsoft.com/office/officeart/2005/8/layout/orgChart1"/>
    <dgm:cxn modelId="{AB928D0B-CF07-4B79-B5E7-92429E7EA8B1}" type="presParOf" srcId="{A3C50E2B-758D-443B-97BC-A86687B9A1D8}" destId="{1291726B-6E16-4DD5-810C-4099A2EE7C8A}" srcOrd="0" destOrd="0" presId="urn:microsoft.com/office/officeart/2005/8/layout/orgChart1"/>
    <dgm:cxn modelId="{D23E56CA-ACBC-4C2F-9143-A0F6B50B5619}" type="presParOf" srcId="{A3C50E2B-758D-443B-97BC-A86687B9A1D8}" destId="{28BB246F-FB06-4973-9BFA-D9A0798A11AF}" srcOrd="1" destOrd="0" presId="urn:microsoft.com/office/officeart/2005/8/layout/orgChart1"/>
    <dgm:cxn modelId="{A82644F6-C30D-427B-87C9-146183497EC0}" type="presParOf" srcId="{BF868D02-D50F-463A-98B0-24688012FF8B}" destId="{841D8EED-33BE-4EAC-8825-E70EE66EE5A1}" srcOrd="1" destOrd="0" presId="urn:microsoft.com/office/officeart/2005/8/layout/orgChart1"/>
    <dgm:cxn modelId="{529341F9-CEA6-432B-A0B2-1BBDE34B815E}" type="presParOf" srcId="{BF868D02-D50F-463A-98B0-24688012FF8B}" destId="{25F62780-C018-4032-952E-1FA9D32C7356}" srcOrd="2" destOrd="0" presId="urn:microsoft.com/office/officeart/2005/8/layout/orgChart1"/>
    <dgm:cxn modelId="{16D6D1C9-0D88-497B-8935-E9FB3776A043}" type="presParOf" srcId="{57E18EA5-9DA4-49CB-B0CE-EEFFACD1FC46}" destId="{5FB869BA-54C7-4972-A750-BA6B5D3ABADD}" srcOrd="2" destOrd="0" presId="urn:microsoft.com/office/officeart/2005/8/layout/orgChart1"/>
    <dgm:cxn modelId="{2A8BF634-019B-407D-A962-47A042E1FAE1}" type="presParOf" srcId="{57E18EA5-9DA4-49CB-B0CE-EEFFACD1FC46}" destId="{89B8D7F6-83F2-4D71-9D93-D6424F7BE60C}" srcOrd="3" destOrd="0" presId="urn:microsoft.com/office/officeart/2005/8/layout/orgChart1"/>
    <dgm:cxn modelId="{68B771BE-D249-4790-8857-E62195375A00}" type="presParOf" srcId="{89B8D7F6-83F2-4D71-9D93-D6424F7BE60C}" destId="{2AD53070-37E9-4721-96C7-4EDEC1C31790}" srcOrd="0" destOrd="0" presId="urn:microsoft.com/office/officeart/2005/8/layout/orgChart1"/>
    <dgm:cxn modelId="{B668F700-BEA7-4B2A-8B03-D3AE47B0666A}" type="presParOf" srcId="{2AD53070-37E9-4721-96C7-4EDEC1C31790}" destId="{FAC1F82B-445B-4DE6-8C5F-394A1BA0F2E1}" srcOrd="0" destOrd="0" presId="urn:microsoft.com/office/officeart/2005/8/layout/orgChart1"/>
    <dgm:cxn modelId="{EA8A520D-46E1-4137-AD7A-CB9E36761C39}" type="presParOf" srcId="{2AD53070-37E9-4721-96C7-4EDEC1C31790}" destId="{A4259BE1-7A61-445A-97E6-3043A138FAD7}" srcOrd="1" destOrd="0" presId="urn:microsoft.com/office/officeart/2005/8/layout/orgChart1"/>
    <dgm:cxn modelId="{520B0E4A-DBF0-4870-9977-34C46253CDCD}" type="presParOf" srcId="{89B8D7F6-83F2-4D71-9D93-D6424F7BE60C}" destId="{0686F985-8B62-4D1F-BDE7-F53D60A164C5}" srcOrd="1" destOrd="0" presId="urn:microsoft.com/office/officeart/2005/8/layout/orgChart1"/>
    <dgm:cxn modelId="{2F80C3FC-FA2C-466E-84D3-22CD1BCC14C0}" type="presParOf" srcId="{89B8D7F6-83F2-4D71-9D93-D6424F7BE60C}" destId="{FFFAB37A-15E0-49FE-B77F-0A40D57A4F0D}" srcOrd="2" destOrd="0" presId="urn:microsoft.com/office/officeart/2005/8/layout/orgChart1"/>
    <dgm:cxn modelId="{F8A6CB4A-00CB-4D1F-A22D-5B2FFC230550}" type="presParOf" srcId="{7D5B2E63-56BB-4161-A208-D6E3D7856A90}" destId="{3A1FBFB6-2E08-4A49-8D3A-B00B6BFF9D67}" srcOrd="2" destOrd="0" presId="urn:microsoft.com/office/officeart/2005/8/layout/orgChart1"/>
    <dgm:cxn modelId="{00C7C4A0-1566-4951-97CC-07C68BC84D19}" type="presParOf" srcId="{91643056-0C8C-4060-B5A4-09A4C50EDEED}" destId="{4C1D6125-0F86-49E7-A4FC-439F116D7A7A}" srcOrd="2" destOrd="0" presId="urn:microsoft.com/office/officeart/2005/8/layout/orgChart1"/>
    <dgm:cxn modelId="{F448ADAC-1F89-40AF-BF73-422A66A3EFD3}" type="presParOf" srcId="{91643056-0C8C-4060-B5A4-09A4C50EDEED}" destId="{9CADC282-9587-4A48-B5A2-99961DD399F0}" srcOrd="3" destOrd="0" presId="urn:microsoft.com/office/officeart/2005/8/layout/orgChart1"/>
    <dgm:cxn modelId="{67CA8BE1-1DF2-416A-A843-204E22C5692C}" type="presParOf" srcId="{9CADC282-9587-4A48-B5A2-99961DD399F0}" destId="{1E56CCD8-A278-47C1-8682-886D9DE2241C}" srcOrd="0" destOrd="0" presId="urn:microsoft.com/office/officeart/2005/8/layout/orgChart1"/>
    <dgm:cxn modelId="{F4357468-0701-4400-83B2-B1BDF981F9D3}" type="presParOf" srcId="{1E56CCD8-A278-47C1-8682-886D9DE2241C}" destId="{9CEC055E-2AD8-46FA-96A4-5F320EAA2483}" srcOrd="0" destOrd="0" presId="urn:microsoft.com/office/officeart/2005/8/layout/orgChart1"/>
    <dgm:cxn modelId="{EE6E78B6-AD64-4542-B5B8-3F62E598DDF5}" type="presParOf" srcId="{1E56CCD8-A278-47C1-8682-886D9DE2241C}" destId="{643C6F88-D9EA-4FA3-8788-93373A86EE72}" srcOrd="1" destOrd="0" presId="urn:microsoft.com/office/officeart/2005/8/layout/orgChart1"/>
    <dgm:cxn modelId="{FE34190B-4FAB-4198-9870-EEB7D79402DE}" type="presParOf" srcId="{9CADC282-9587-4A48-B5A2-99961DD399F0}" destId="{11FA5492-0A4E-4830-9F65-3AD083EFEE39}" srcOrd="1" destOrd="0" presId="urn:microsoft.com/office/officeart/2005/8/layout/orgChart1"/>
    <dgm:cxn modelId="{B3432671-EF11-42A5-8126-362DF40877BD}" type="presParOf" srcId="{9CADC282-9587-4A48-B5A2-99961DD399F0}" destId="{B7C6FC6E-B1C6-4A8A-8DE9-C70D011B3171}" srcOrd="2" destOrd="0" presId="urn:microsoft.com/office/officeart/2005/8/layout/orgChart1"/>
    <dgm:cxn modelId="{DE28B7D9-392E-446E-B911-C34A5FB6B90C}" type="presParOf" srcId="{91643056-0C8C-4060-B5A4-09A4C50EDEED}" destId="{95DCAF05-6E46-49CB-B8A4-E463A202FA0D}" srcOrd="4" destOrd="0" presId="urn:microsoft.com/office/officeart/2005/8/layout/orgChart1"/>
    <dgm:cxn modelId="{22CE077D-ED92-419F-A5CF-2D23B407ACB8}" type="presParOf" srcId="{91643056-0C8C-4060-B5A4-09A4C50EDEED}" destId="{4D160143-B5AC-403D-8A55-6C709796C627}" srcOrd="5" destOrd="0" presId="urn:microsoft.com/office/officeart/2005/8/layout/orgChart1"/>
    <dgm:cxn modelId="{15B294CA-B90E-478D-B957-C458E065CE0D}" type="presParOf" srcId="{4D160143-B5AC-403D-8A55-6C709796C627}" destId="{A806276E-55D1-41C5-AF29-A5929A3ED6E8}" srcOrd="0" destOrd="0" presId="urn:microsoft.com/office/officeart/2005/8/layout/orgChart1"/>
    <dgm:cxn modelId="{A88BAAC8-4030-46D4-85B0-48E256985B16}" type="presParOf" srcId="{A806276E-55D1-41C5-AF29-A5929A3ED6E8}" destId="{990AB061-6F47-4773-9814-DE9DAA5BD095}" srcOrd="0" destOrd="0" presId="urn:microsoft.com/office/officeart/2005/8/layout/orgChart1"/>
    <dgm:cxn modelId="{106E0B8B-3378-4133-8B26-93B83EDD5C42}" type="presParOf" srcId="{A806276E-55D1-41C5-AF29-A5929A3ED6E8}" destId="{888E376E-9A3A-4021-BE56-9EFF8E84957F}" srcOrd="1" destOrd="0" presId="urn:microsoft.com/office/officeart/2005/8/layout/orgChart1"/>
    <dgm:cxn modelId="{519C2380-4497-4194-9E72-8FDFC413C2A9}" type="presParOf" srcId="{4D160143-B5AC-403D-8A55-6C709796C627}" destId="{4891E42F-3C84-4741-81CE-FFB5E2872EA5}" srcOrd="1" destOrd="0" presId="urn:microsoft.com/office/officeart/2005/8/layout/orgChart1"/>
    <dgm:cxn modelId="{1F5BFBCB-8354-433B-B96A-8D7A4FC2E316}" type="presParOf" srcId="{4D160143-B5AC-403D-8A55-6C709796C627}" destId="{8735F44C-5648-4394-AD37-E72E4FA2ADB6}" srcOrd="2" destOrd="0" presId="urn:microsoft.com/office/officeart/2005/8/layout/orgChart1"/>
    <dgm:cxn modelId="{C1B9A956-F3CF-45D0-AB43-44DFDA06983C}" type="presParOf" srcId="{ABB4DAA4-9EB8-4065-BDF2-0770C8E74C77}" destId="{74702C4E-A49B-4A70-8763-CAF03FF9C87A}" srcOrd="2" destOrd="0" presId="urn:microsoft.com/office/officeart/2005/8/layout/orgChart1"/>
    <dgm:cxn modelId="{4A960362-36F5-4360-B5D7-3B8ADAFFE271}" type="presParOf" srcId="{74702C4E-A49B-4A70-8763-CAF03FF9C87A}" destId="{68F0CDE1-B78F-4D38-9004-18F61CA868A5}" srcOrd="0" destOrd="0" presId="urn:microsoft.com/office/officeart/2005/8/layout/orgChart1"/>
    <dgm:cxn modelId="{20F85865-1D50-421F-B3C0-0E81C8D4B9AE}" type="presParOf" srcId="{74702C4E-A49B-4A70-8763-CAF03FF9C87A}" destId="{2AA73CFA-6309-49F6-B531-A898C39D25CA}" srcOrd="1" destOrd="0" presId="urn:microsoft.com/office/officeart/2005/8/layout/orgChart1"/>
    <dgm:cxn modelId="{265DCDED-3E61-4175-900A-91419E6281BF}" type="presParOf" srcId="{2AA73CFA-6309-49F6-B531-A898C39D25CA}" destId="{B067C6D9-5495-4EA7-B7B9-D6DE8B8C951F}" srcOrd="0" destOrd="0" presId="urn:microsoft.com/office/officeart/2005/8/layout/orgChart1"/>
    <dgm:cxn modelId="{66D9EDC5-8C70-45EB-A7FB-8110772E8186}" type="presParOf" srcId="{B067C6D9-5495-4EA7-B7B9-D6DE8B8C951F}" destId="{E3A9DC38-596D-41C6-99EC-7774974D02DD}" srcOrd="0" destOrd="0" presId="urn:microsoft.com/office/officeart/2005/8/layout/orgChart1"/>
    <dgm:cxn modelId="{9B185151-FEEB-4F6A-BE5E-BFB4CB73D4F5}" type="presParOf" srcId="{B067C6D9-5495-4EA7-B7B9-D6DE8B8C951F}" destId="{171363BD-B824-4DF8-AE1F-D2A4E73F9884}" srcOrd="1" destOrd="0" presId="urn:microsoft.com/office/officeart/2005/8/layout/orgChart1"/>
    <dgm:cxn modelId="{4577D316-688D-44AB-9CD3-F6F6AF80AECD}" type="presParOf" srcId="{2AA73CFA-6309-49F6-B531-A898C39D25CA}" destId="{E37DFF04-982B-4C83-B424-949EB54471B5}" srcOrd="1" destOrd="0" presId="urn:microsoft.com/office/officeart/2005/8/layout/orgChart1"/>
    <dgm:cxn modelId="{B743687E-78E8-45CB-B724-181D7142784A}" type="presParOf" srcId="{2AA73CFA-6309-49F6-B531-A898C39D25CA}" destId="{68BCE65F-8B74-417C-BD09-96E3F5BAB8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77AB31-C197-4C29-B69A-62DFDCEBE2F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6ED4D5C-E2F7-4731-94E2-CB7622B32232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DF7A3951-FAAF-44FF-BB81-89403B3EC826}" type="parTrans" cxnId="{90503BC0-8EA2-4516-8DDE-EAAFAFE3030C}">
      <dgm:prSet/>
      <dgm:spPr/>
      <dgm:t>
        <a:bodyPr/>
        <a:lstStyle/>
        <a:p>
          <a:endParaRPr lang="en-US" sz="1100"/>
        </a:p>
      </dgm:t>
    </dgm:pt>
    <dgm:pt modelId="{88C5FDC3-A960-41C4-ABA0-7254DCFAEB69}" type="sibTrans" cxnId="{90503BC0-8EA2-4516-8DDE-EAAFAFE3030C}">
      <dgm:prSet/>
      <dgm:spPr/>
      <dgm:t>
        <a:bodyPr/>
        <a:lstStyle/>
        <a:p>
          <a:endParaRPr lang="en-US" sz="1100"/>
        </a:p>
      </dgm:t>
    </dgm:pt>
    <dgm:pt modelId="{5F6C12EB-F23E-4A75-9D82-3B24766E9F2E}" type="asst">
      <dgm:prSet phldrT="[Text]" custT="1"/>
      <dgm:spPr/>
      <dgm:t>
        <a:bodyPr/>
        <a:lstStyle/>
        <a:p>
          <a:r>
            <a:rPr lang="en-US" sz="1100" dirty="0"/>
            <a:t>Role 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4A42470-EC50-457B-8642-38859BE7AD99}" type="parTrans" cxnId="{119832CC-E047-410B-8DD5-77E0FFFE09CE}">
      <dgm:prSet/>
      <dgm:spPr/>
      <dgm:t>
        <a:bodyPr/>
        <a:lstStyle/>
        <a:p>
          <a:endParaRPr lang="en-US" sz="1100"/>
        </a:p>
      </dgm:t>
    </dgm:pt>
    <dgm:pt modelId="{4AFA8961-BA2D-4682-9798-56C8D4C6EB89}" type="sibTrans" cxnId="{119832CC-E047-410B-8DD5-77E0FFFE09CE}">
      <dgm:prSet/>
      <dgm:spPr/>
      <dgm:t>
        <a:bodyPr/>
        <a:lstStyle/>
        <a:p>
          <a:endParaRPr lang="en-US" sz="1100"/>
        </a:p>
      </dgm:t>
    </dgm:pt>
    <dgm:pt modelId="{4EAB07CD-CC89-49F4-9865-A67C18E0EAC5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E8E4363E-A7FC-4836-BB01-FE9A624C2391}" type="parTrans" cxnId="{816268F4-3094-4D4B-8B51-3DB267767CA3}">
      <dgm:prSet/>
      <dgm:spPr/>
      <dgm:t>
        <a:bodyPr/>
        <a:lstStyle/>
        <a:p>
          <a:endParaRPr lang="en-US" sz="1100"/>
        </a:p>
      </dgm:t>
    </dgm:pt>
    <dgm:pt modelId="{AB212A61-FC89-473B-8C08-8F56AEB8BF41}" type="sibTrans" cxnId="{816268F4-3094-4D4B-8B51-3DB267767CA3}">
      <dgm:prSet/>
      <dgm:spPr/>
      <dgm:t>
        <a:bodyPr/>
        <a:lstStyle/>
        <a:p>
          <a:endParaRPr lang="en-US" sz="1100"/>
        </a:p>
      </dgm:t>
    </dgm:pt>
    <dgm:pt modelId="{821417E4-C270-450C-8A50-5DB268697869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135A3B3-9C71-46B3-824B-422ABE547702}" type="parTrans" cxnId="{D05889E4-59C1-40C0-A184-66D95B9CC08E}">
      <dgm:prSet/>
      <dgm:spPr/>
      <dgm:t>
        <a:bodyPr/>
        <a:lstStyle/>
        <a:p>
          <a:endParaRPr lang="en-US" sz="1100"/>
        </a:p>
      </dgm:t>
    </dgm:pt>
    <dgm:pt modelId="{BF80531E-69BF-4E0A-90AD-E729D7EE16A7}" type="sibTrans" cxnId="{D05889E4-59C1-40C0-A184-66D95B9CC08E}">
      <dgm:prSet/>
      <dgm:spPr/>
      <dgm:t>
        <a:bodyPr/>
        <a:lstStyle/>
        <a:p>
          <a:endParaRPr lang="en-US" sz="1100"/>
        </a:p>
      </dgm:t>
    </dgm:pt>
    <dgm:pt modelId="{75404CFB-F32B-4EE8-8EB6-47E08738FFA3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98E4B29B-1B6D-4050-9B7A-E5C99F1CA143}" type="parTrans" cxnId="{F7A5387F-0BCA-40CF-887D-D9D96BBD14C7}">
      <dgm:prSet/>
      <dgm:spPr/>
      <dgm:t>
        <a:bodyPr/>
        <a:lstStyle/>
        <a:p>
          <a:endParaRPr lang="en-US" sz="1100"/>
        </a:p>
      </dgm:t>
    </dgm:pt>
    <dgm:pt modelId="{61662AB6-FA51-4334-B1E9-035C21EB634C}" type="sibTrans" cxnId="{F7A5387F-0BCA-40CF-887D-D9D96BBD14C7}">
      <dgm:prSet/>
      <dgm:spPr/>
      <dgm:t>
        <a:bodyPr/>
        <a:lstStyle/>
        <a:p>
          <a:endParaRPr lang="en-US" sz="1100"/>
        </a:p>
      </dgm:t>
    </dgm:pt>
    <dgm:pt modelId="{A7184D9B-3134-45F0-9309-43A177AB47BC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290D5D3-0AA5-4822-B37F-4A8746BD0E62}" type="parTrans" cxnId="{6E0EA26E-BA7D-4181-8F06-1CE52EDDB63B}">
      <dgm:prSet/>
      <dgm:spPr/>
      <dgm:t>
        <a:bodyPr/>
        <a:lstStyle/>
        <a:p>
          <a:endParaRPr lang="en-US"/>
        </a:p>
      </dgm:t>
    </dgm:pt>
    <dgm:pt modelId="{B289C21F-EDD5-4C0D-A8E1-7935DB4A7D3C}" type="sibTrans" cxnId="{6E0EA26E-BA7D-4181-8F06-1CE52EDDB63B}">
      <dgm:prSet/>
      <dgm:spPr/>
      <dgm:t>
        <a:bodyPr/>
        <a:lstStyle/>
        <a:p>
          <a:endParaRPr lang="en-US"/>
        </a:p>
      </dgm:t>
    </dgm:pt>
    <dgm:pt modelId="{49CB28D6-FF56-4D4E-96BF-48CB7F9E8F73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58A49DCC-29A3-4427-B327-276CF7F9B23E}" type="parTrans" cxnId="{A70884AA-EF17-4A51-998B-38EEB0C4FA29}">
      <dgm:prSet/>
      <dgm:spPr/>
      <dgm:t>
        <a:bodyPr/>
        <a:lstStyle/>
        <a:p>
          <a:endParaRPr lang="en-US"/>
        </a:p>
      </dgm:t>
    </dgm:pt>
    <dgm:pt modelId="{A17806EA-1D39-45E0-91E5-3E33505C93A8}" type="sibTrans" cxnId="{A70884AA-EF17-4A51-998B-38EEB0C4FA29}">
      <dgm:prSet/>
      <dgm:spPr/>
      <dgm:t>
        <a:bodyPr/>
        <a:lstStyle/>
        <a:p>
          <a:endParaRPr lang="en-US"/>
        </a:p>
      </dgm:t>
    </dgm:pt>
    <dgm:pt modelId="{6239B65C-1ADE-4FEF-A793-A299FDC6FD14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DF6B594B-19B7-44EE-9D2E-DE727B7AC126}" type="parTrans" cxnId="{ACBCD36F-EB3C-4205-84F7-EC37B0D6B9C9}">
      <dgm:prSet/>
      <dgm:spPr/>
      <dgm:t>
        <a:bodyPr/>
        <a:lstStyle/>
        <a:p>
          <a:endParaRPr lang="en-US"/>
        </a:p>
      </dgm:t>
    </dgm:pt>
    <dgm:pt modelId="{3A3DBF25-55BD-4E52-A491-30E59C93E1B5}" type="sibTrans" cxnId="{ACBCD36F-EB3C-4205-84F7-EC37B0D6B9C9}">
      <dgm:prSet/>
      <dgm:spPr/>
      <dgm:t>
        <a:bodyPr/>
        <a:lstStyle/>
        <a:p>
          <a:endParaRPr lang="en-US"/>
        </a:p>
      </dgm:t>
    </dgm:pt>
    <dgm:pt modelId="{B4731176-A101-489C-98AF-98BBA0AF6AB2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76380DC6-B0C5-418A-B328-617A00338C05}" type="parTrans" cxnId="{5F6942FE-6A76-4A00-A52F-FC291FEEBCDC}">
      <dgm:prSet/>
      <dgm:spPr/>
      <dgm:t>
        <a:bodyPr/>
        <a:lstStyle/>
        <a:p>
          <a:endParaRPr lang="en-US"/>
        </a:p>
      </dgm:t>
    </dgm:pt>
    <dgm:pt modelId="{8D14F370-7A19-4575-90B3-07B80B4198C0}" type="sibTrans" cxnId="{5F6942FE-6A76-4A00-A52F-FC291FEEBCDC}">
      <dgm:prSet/>
      <dgm:spPr/>
      <dgm:t>
        <a:bodyPr/>
        <a:lstStyle/>
        <a:p>
          <a:endParaRPr lang="en-US"/>
        </a:p>
      </dgm:t>
    </dgm:pt>
    <dgm:pt modelId="{926506A0-5689-4D13-8AC8-33AEE9652DB1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2B74C1DD-443B-48BB-AF9C-13A35F85C852}" type="parTrans" cxnId="{D542D524-6E8E-466E-B67C-A81CF17177FC}">
      <dgm:prSet/>
      <dgm:spPr/>
      <dgm:t>
        <a:bodyPr/>
        <a:lstStyle/>
        <a:p>
          <a:endParaRPr lang="en-US"/>
        </a:p>
      </dgm:t>
    </dgm:pt>
    <dgm:pt modelId="{C23FD444-D721-4B69-BB6D-9D2DC78BFCC4}" type="sibTrans" cxnId="{D542D524-6E8E-466E-B67C-A81CF17177FC}">
      <dgm:prSet/>
      <dgm:spPr/>
      <dgm:t>
        <a:bodyPr/>
        <a:lstStyle/>
        <a:p>
          <a:endParaRPr lang="en-US"/>
        </a:p>
      </dgm:t>
    </dgm:pt>
    <dgm:pt modelId="{D2AACD8D-B79B-4805-A633-B5ACE7DA175F}">
      <dgm:prSet phldrT="[Text]" custT="1"/>
      <dgm:spPr/>
      <dgm:t>
        <a:bodyPr/>
        <a:lstStyle/>
        <a:p>
          <a:r>
            <a:rPr lang="en-US" sz="1100" dirty="0"/>
            <a:t>Role</a:t>
          </a:r>
          <a:br>
            <a:rPr lang="en-US" sz="1100" dirty="0"/>
          </a:br>
          <a:r>
            <a:rPr lang="en-US" sz="1100" dirty="0"/>
            <a:t>Name</a:t>
          </a:r>
        </a:p>
      </dgm:t>
    </dgm:pt>
    <dgm:pt modelId="{0BFC0C7B-6888-4A69-B605-5583D85C5F49}" type="parTrans" cxnId="{B1666DD9-4309-473D-9A92-35EA06D97060}">
      <dgm:prSet/>
      <dgm:spPr/>
      <dgm:t>
        <a:bodyPr/>
        <a:lstStyle/>
        <a:p>
          <a:endParaRPr lang="en-US"/>
        </a:p>
      </dgm:t>
    </dgm:pt>
    <dgm:pt modelId="{22D259F3-DD3A-46C3-8467-62726AD75C74}" type="sibTrans" cxnId="{B1666DD9-4309-473D-9A92-35EA06D97060}">
      <dgm:prSet/>
      <dgm:spPr/>
      <dgm:t>
        <a:bodyPr/>
        <a:lstStyle/>
        <a:p>
          <a:endParaRPr lang="en-US"/>
        </a:p>
      </dgm:t>
    </dgm:pt>
    <dgm:pt modelId="{1D66C955-D822-4D2A-93E8-0D8616D20959}" type="pres">
      <dgm:prSet presAssocID="{1677AB31-C197-4C29-B69A-62DFDCEBE2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B4DAA4-9EB8-4065-BDF2-0770C8E74C77}" type="pres">
      <dgm:prSet presAssocID="{F6ED4D5C-E2F7-4731-94E2-CB7622B32232}" presName="hierRoot1" presStyleCnt="0">
        <dgm:presLayoutVars>
          <dgm:hierBranch val="init"/>
        </dgm:presLayoutVars>
      </dgm:prSet>
      <dgm:spPr/>
    </dgm:pt>
    <dgm:pt modelId="{A4731DAC-94B2-4743-B939-9B9203967E0F}" type="pres">
      <dgm:prSet presAssocID="{F6ED4D5C-E2F7-4731-94E2-CB7622B32232}" presName="rootComposite1" presStyleCnt="0"/>
      <dgm:spPr/>
    </dgm:pt>
    <dgm:pt modelId="{9112789D-DB86-4677-B42A-56E384F399E1}" type="pres">
      <dgm:prSet presAssocID="{F6ED4D5C-E2F7-4731-94E2-CB7622B32232}" presName="rootText1" presStyleLbl="node0" presStyleIdx="0" presStyleCnt="1">
        <dgm:presLayoutVars>
          <dgm:chPref val="3"/>
        </dgm:presLayoutVars>
      </dgm:prSet>
      <dgm:spPr/>
    </dgm:pt>
    <dgm:pt modelId="{CA4FAE52-52A3-4965-9EC3-DCC54AC4E47C}" type="pres">
      <dgm:prSet presAssocID="{F6ED4D5C-E2F7-4731-94E2-CB7622B32232}" presName="rootConnector1" presStyleLbl="node1" presStyleIdx="0" presStyleCnt="0"/>
      <dgm:spPr/>
    </dgm:pt>
    <dgm:pt modelId="{91643056-0C8C-4060-B5A4-09A4C50EDEED}" type="pres">
      <dgm:prSet presAssocID="{F6ED4D5C-E2F7-4731-94E2-CB7622B32232}" presName="hierChild2" presStyleCnt="0"/>
      <dgm:spPr/>
    </dgm:pt>
    <dgm:pt modelId="{67A8F652-1545-46FE-B6E6-8996620C888E}" type="pres">
      <dgm:prSet presAssocID="{E8E4363E-A7FC-4836-BB01-FE9A624C2391}" presName="Name37" presStyleLbl="parChTrans1D2" presStyleIdx="0" presStyleCnt="4"/>
      <dgm:spPr/>
    </dgm:pt>
    <dgm:pt modelId="{7D5B2E63-56BB-4161-A208-D6E3D7856A90}" type="pres">
      <dgm:prSet presAssocID="{4EAB07CD-CC89-49F4-9865-A67C18E0EAC5}" presName="hierRoot2" presStyleCnt="0">
        <dgm:presLayoutVars>
          <dgm:hierBranch val="init"/>
        </dgm:presLayoutVars>
      </dgm:prSet>
      <dgm:spPr/>
    </dgm:pt>
    <dgm:pt modelId="{F3F16E50-E2CE-4E6C-9BE8-784B360CFBF3}" type="pres">
      <dgm:prSet presAssocID="{4EAB07CD-CC89-49F4-9865-A67C18E0EAC5}" presName="rootComposite" presStyleCnt="0"/>
      <dgm:spPr/>
    </dgm:pt>
    <dgm:pt modelId="{7DFB1D54-864A-4A42-8CF3-66017D8A2771}" type="pres">
      <dgm:prSet presAssocID="{4EAB07CD-CC89-49F4-9865-A67C18E0EAC5}" presName="rootText" presStyleLbl="node2" presStyleIdx="0" presStyleCnt="3">
        <dgm:presLayoutVars>
          <dgm:chPref val="3"/>
        </dgm:presLayoutVars>
      </dgm:prSet>
      <dgm:spPr/>
    </dgm:pt>
    <dgm:pt modelId="{2BC6F7A3-2BCF-4564-8586-3BF3B065ED21}" type="pres">
      <dgm:prSet presAssocID="{4EAB07CD-CC89-49F4-9865-A67C18E0EAC5}" presName="rootConnector" presStyleLbl="node2" presStyleIdx="0" presStyleCnt="3"/>
      <dgm:spPr/>
    </dgm:pt>
    <dgm:pt modelId="{57E18EA5-9DA4-49CB-B0CE-EEFFACD1FC46}" type="pres">
      <dgm:prSet presAssocID="{4EAB07CD-CC89-49F4-9865-A67C18E0EAC5}" presName="hierChild4" presStyleCnt="0"/>
      <dgm:spPr/>
    </dgm:pt>
    <dgm:pt modelId="{1F2B0149-564B-47BD-BD6E-5B6B5FC11520}" type="pres">
      <dgm:prSet presAssocID="{5290D5D3-0AA5-4822-B37F-4A8746BD0E62}" presName="Name37" presStyleLbl="parChTrans1D3" presStyleIdx="0" presStyleCnt="6"/>
      <dgm:spPr/>
    </dgm:pt>
    <dgm:pt modelId="{BF868D02-D50F-463A-98B0-24688012FF8B}" type="pres">
      <dgm:prSet presAssocID="{A7184D9B-3134-45F0-9309-43A177AB47BC}" presName="hierRoot2" presStyleCnt="0">
        <dgm:presLayoutVars>
          <dgm:hierBranch val="init"/>
        </dgm:presLayoutVars>
      </dgm:prSet>
      <dgm:spPr/>
    </dgm:pt>
    <dgm:pt modelId="{A3C50E2B-758D-443B-97BC-A86687B9A1D8}" type="pres">
      <dgm:prSet presAssocID="{A7184D9B-3134-45F0-9309-43A177AB47BC}" presName="rootComposite" presStyleCnt="0"/>
      <dgm:spPr/>
    </dgm:pt>
    <dgm:pt modelId="{1291726B-6E16-4DD5-810C-4099A2EE7C8A}" type="pres">
      <dgm:prSet presAssocID="{A7184D9B-3134-45F0-9309-43A177AB47BC}" presName="rootText" presStyleLbl="node3" presStyleIdx="0" presStyleCnt="6">
        <dgm:presLayoutVars>
          <dgm:chPref val="3"/>
        </dgm:presLayoutVars>
      </dgm:prSet>
      <dgm:spPr/>
    </dgm:pt>
    <dgm:pt modelId="{28BB246F-FB06-4973-9BFA-D9A0798A11AF}" type="pres">
      <dgm:prSet presAssocID="{A7184D9B-3134-45F0-9309-43A177AB47BC}" presName="rootConnector" presStyleLbl="node3" presStyleIdx="0" presStyleCnt="6"/>
      <dgm:spPr/>
    </dgm:pt>
    <dgm:pt modelId="{841D8EED-33BE-4EAC-8825-E70EE66EE5A1}" type="pres">
      <dgm:prSet presAssocID="{A7184D9B-3134-45F0-9309-43A177AB47BC}" presName="hierChild4" presStyleCnt="0"/>
      <dgm:spPr/>
    </dgm:pt>
    <dgm:pt modelId="{25F62780-C018-4032-952E-1FA9D32C7356}" type="pres">
      <dgm:prSet presAssocID="{A7184D9B-3134-45F0-9309-43A177AB47BC}" presName="hierChild5" presStyleCnt="0"/>
      <dgm:spPr/>
    </dgm:pt>
    <dgm:pt modelId="{5FB869BA-54C7-4972-A750-BA6B5D3ABADD}" type="pres">
      <dgm:prSet presAssocID="{58A49DCC-29A3-4427-B327-276CF7F9B23E}" presName="Name37" presStyleLbl="parChTrans1D3" presStyleIdx="1" presStyleCnt="6"/>
      <dgm:spPr/>
    </dgm:pt>
    <dgm:pt modelId="{89B8D7F6-83F2-4D71-9D93-D6424F7BE60C}" type="pres">
      <dgm:prSet presAssocID="{49CB28D6-FF56-4D4E-96BF-48CB7F9E8F73}" presName="hierRoot2" presStyleCnt="0">
        <dgm:presLayoutVars>
          <dgm:hierBranch val="init"/>
        </dgm:presLayoutVars>
      </dgm:prSet>
      <dgm:spPr/>
    </dgm:pt>
    <dgm:pt modelId="{2AD53070-37E9-4721-96C7-4EDEC1C31790}" type="pres">
      <dgm:prSet presAssocID="{49CB28D6-FF56-4D4E-96BF-48CB7F9E8F73}" presName="rootComposite" presStyleCnt="0"/>
      <dgm:spPr/>
    </dgm:pt>
    <dgm:pt modelId="{FAC1F82B-445B-4DE6-8C5F-394A1BA0F2E1}" type="pres">
      <dgm:prSet presAssocID="{49CB28D6-FF56-4D4E-96BF-48CB7F9E8F73}" presName="rootText" presStyleLbl="node3" presStyleIdx="1" presStyleCnt="6">
        <dgm:presLayoutVars>
          <dgm:chPref val="3"/>
        </dgm:presLayoutVars>
      </dgm:prSet>
      <dgm:spPr/>
    </dgm:pt>
    <dgm:pt modelId="{A4259BE1-7A61-445A-97E6-3043A138FAD7}" type="pres">
      <dgm:prSet presAssocID="{49CB28D6-FF56-4D4E-96BF-48CB7F9E8F73}" presName="rootConnector" presStyleLbl="node3" presStyleIdx="1" presStyleCnt="6"/>
      <dgm:spPr/>
    </dgm:pt>
    <dgm:pt modelId="{0686F985-8B62-4D1F-BDE7-F53D60A164C5}" type="pres">
      <dgm:prSet presAssocID="{49CB28D6-FF56-4D4E-96BF-48CB7F9E8F73}" presName="hierChild4" presStyleCnt="0"/>
      <dgm:spPr/>
    </dgm:pt>
    <dgm:pt modelId="{FFFAB37A-15E0-49FE-B77F-0A40D57A4F0D}" type="pres">
      <dgm:prSet presAssocID="{49CB28D6-FF56-4D4E-96BF-48CB7F9E8F73}" presName="hierChild5" presStyleCnt="0"/>
      <dgm:spPr/>
    </dgm:pt>
    <dgm:pt modelId="{3A1FBFB6-2E08-4A49-8D3A-B00B6BFF9D67}" type="pres">
      <dgm:prSet presAssocID="{4EAB07CD-CC89-49F4-9865-A67C18E0EAC5}" presName="hierChild5" presStyleCnt="0"/>
      <dgm:spPr/>
    </dgm:pt>
    <dgm:pt modelId="{4C1D6125-0F86-49E7-A4FC-439F116D7A7A}" type="pres">
      <dgm:prSet presAssocID="{5135A3B3-9C71-46B3-824B-422ABE547702}" presName="Name37" presStyleLbl="parChTrans1D2" presStyleIdx="1" presStyleCnt="4"/>
      <dgm:spPr/>
    </dgm:pt>
    <dgm:pt modelId="{9CADC282-9587-4A48-B5A2-99961DD399F0}" type="pres">
      <dgm:prSet presAssocID="{821417E4-C270-450C-8A50-5DB268697869}" presName="hierRoot2" presStyleCnt="0">
        <dgm:presLayoutVars>
          <dgm:hierBranch val="init"/>
        </dgm:presLayoutVars>
      </dgm:prSet>
      <dgm:spPr/>
    </dgm:pt>
    <dgm:pt modelId="{1E56CCD8-A278-47C1-8682-886D9DE2241C}" type="pres">
      <dgm:prSet presAssocID="{821417E4-C270-450C-8A50-5DB268697869}" presName="rootComposite" presStyleCnt="0"/>
      <dgm:spPr/>
    </dgm:pt>
    <dgm:pt modelId="{9CEC055E-2AD8-46FA-96A4-5F320EAA2483}" type="pres">
      <dgm:prSet presAssocID="{821417E4-C270-450C-8A50-5DB268697869}" presName="rootText" presStyleLbl="node2" presStyleIdx="1" presStyleCnt="3">
        <dgm:presLayoutVars>
          <dgm:chPref val="3"/>
        </dgm:presLayoutVars>
      </dgm:prSet>
      <dgm:spPr/>
    </dgm:pt>
    <dgm:pt modelId="{643C6F88-D9EA-4FA3-8788-93373A86EE72}" type="pres">
      <dgm:prSet presAssocID="{821417E4-C270-450C-8A50-5DB268697869}" presName="rootConnector" presStyleLbl="node2" presStyleIdx="1" presStyleCnt="3"/>
      <dgm:spPr/>
    </dgm:pt>
    <dgm:pt modelId="{11FA5492-0A4E-4830-9F65-3AD083EFEE39}" type="pres">
      <dgm:prSet presAssocID="{821417E4-C270-450C-8A50-5DB268697869}" presName="hierChild4" presStyleCnt="0"/>
      <dgm:spPr/>
    </dgm:pt>
    <dgm:pt modelId="{F5A3B88E-D30F-46ED-A214-8B416A20F868}" type="pres">
      <dgm:prSet presAssocID="{DF6B594B-19B7-44EE-9D2E-DE727B7AC126}" presName="Name37" presStyleLbl="parChTrans1D3" presStyleIdx="2" presStyleCnt="6"/>
      <dgm:spPr/>
    </dgm:pt>
    <dgm:pt modelId="{E1F75D43-3E5B-42B6-A610-2BFA5A1D0F6C}" type="pres">
      <dgm:prSet presAssocID="{6239B65C-1ADE-4FEF-A793-A299FDC6FD14}" presName="hierRoot2" presStyleCnt="0">
        <dgm:presLayoutVars>
          <dgm:hierBranch val="init"/>
        </dgm:presLayoutVars>
      </dgm:prSet>
      <dgm:spPr/>
    </dgm:pt>
    <dgm:pt modelId="{76875160-21AB-43A3-A68D-A3000DDDB061}" type="pres">
      <dgm:prSet presAssocID="{6239B65C-1ADE-4FEF-A793-A299FDC6FD14}" presName="rootComposite" presStyleCnt="0"/>
      <dgm:spPr/>
    </dgm:pt>
    <dgm:pt modelId="{C0248684-F42C-4F49-BF5D-F4D92B2EF778}" type="pres">
      <dgm:prSet presAssocID="{6239B65C-1ADE-4FEF-A793-A299FDC6FD14}" presName="rootText" presStyleLbl="node3" presStyleIdx="2" presStyleCnt="6">
        <dgm:presLayoutVars>
          <dgm:chPref val="3"/>
        </dgm:presLayoutVars>
      </dgm:prSet>
      <dgm:spPr/>
    </dgm:pt>
    <dgm:pt modelId="{DBE31F61-1255-4E21-9FE3-AFACC0338B2D}" type="pres">
      <dgm:prSet presAssocID="{6239B65C-1ADE-4FEF-A793-A299FDC6FD14}" presName="rootConnector" presStyleLbl="node3" presStyleIdx="2" presStyleCnt="6"/>
      <dgm:spPr/>
    </dgm:pt>
    <dgm:pt modelId="{6DB9FE42-A011-4D16-9217-86F630F1BB5B}" type="pres">
      <dgm:prSet presAssocID="{6239B65C-1ADE-4FEF-A793-A299FDC6FD14}" presName="hierChild4" presStyleCnt="0"/>
      <dgm:spPr/>
    </dgm:pt>
    <dgm:pt modelId="{CC856DDD-9217-470C-854F-F4C35B0E43E0}" type="pres">
      <dgm:prSet presAssocID="{6239B65C-1ADE-4FEF-A793-A299FDC6FD14}" presName="hierChild5" presStyleCnt="0"/>
      <dgm:spPr/>
    </dgm:pt>
    <dgm:pt modelId="{838583C5-3FF7-4F6E-BD7E-AC3AD6CFCB60}" type="pres">
      <dgm:prSet presAssocID="{76380DC6-B0C5-418A-B328-617A00338C05}" presName="Name37" presStyleLbl="parChTrans1D3" presStyleIdx="3" presStyleCnt="6"/>
      <dgm:spPr/>
    </dgm:pt>
    <dgm:pt modelId="{523D4A39-AC66-4CF2-8D19-A107FED2D2B6}" type="pres">
      <dgm:prSet presAssocID="{B4731176-A101-489C-98AF-98BBA0AF6AB2}" presName="hierRoot2" presStyleCnt="0">
        <dgm:presLayoutVars>
          <dgm:hierBranch val="init"/>
        </dgm:presLayoutVars>
      </dgm:prSet>
      <dgm:spPr/>
    </dgm:pt>
    <dgm:pt modelId="{FB48CC6A-275D-4DDA-9B8C-677CADC958AC}" type="pres">
      <dgm:prSet presAssocID="{B4731176-A101-489C-98AF-98BBA0AF6AB2}" presName="rootComposite" presStyleCnt="0"/>
      <dgm:spPr/>
    </dgm:pt>
    <dgm:pt modelId="{234DA9DD-B62C-437C-BBE0-A577095577D0}" type="pres">
      <dgm:prSet presAssocID="{B4731176-A101-489C-98AF-98BBA0AF6AB2}" presName="rootText" presStyleLbl="node3" presStyleIdx="3" presStyleCnt="6">
        <dgm:presLayoutVars>
          <dgm:chPref val="3"/>
        </dgm:presLayoutVars>
      </dgm:prSet>
      <dgm:spPr/>
    </dgm:pt>
    <dgm:pt modelId="{BC5770CC-5990-4440-9117-B543D81E4C0C}" type="pres">
      <dgm:prSet presAssocID="{B4731176-A101-489C-98AF-98BBA0AF6AB2}" presName="rootConnector" presStyleLbl="node3" presStyleIdx="3" presStyleCnt="6"/>
      <dgm:spPr/>
    </dgm:pt>
    <dgm:pt modelId="{B1BB4347-7AE5-4880-BAAF-149808FD03F5}" type="pres">
      <dgm:prSet presAssocID="{B4731176-A101-489C-98AF-98BBA0AF6AB2}" presName="hierChild4" presStyleCnt="0"/>
      <dgm:spPr/>
    </dgm:pt>
    <dgm:pt modelId="{67608F30-FA3D-4746-AEA8-B04E4B7152A6}" type="pres">
      <dgm:prSet presAssocID="{B4731176-A101-489C-98AF-98BBA0AF6AB2}" presName="hierChild5" presStyleCnt="0"/>
      <dgm:spPr/>
    </dgm:pt>
    <dgm:pt modelId="{B7C6FC6E-B1C6-4A8A-8DE9-C70D011B3171}" type="pres">
      <dgm:prSet presAssocID="{821417E4-C270-450C-8A50-5DB268697869}" presName="hierChild5" presStyleCnt="0"/>
      <dgm:spPr/>
    </dgm:pt>
    <dgm:pt modelId="{95DCAF05-6E46-49CB-B8A4-E463A202FA0D}" type="pres">
      <dgm:prSet presAssocID="{98E4B29B-1B6D-4050-9B7A-E5C99F1CA143}" presName="Name37" presStyleLbl="parChTrans1D2" presStyleIdx="2" presStyleCnt="4"/>
      <dgm:spPr/>
    </dgm:pt>
    <dgm:pt modelId="{4D160143-B5AC-403D-8A55-6C709796C627}" type="pres">
      <dgm:prSet presAssocID="{75404CFB-F32B-4EE8-8EB6-47E08738FFA3}" presName="hierRoot2" presStyleCnt="0">
        <dgm:presLayoutVars>
          <dgm:hierBranch val="init"/>
        </dgm:presLayoutVars>
      </dgm:prSet>
      <dgm:spPr/>
    </dgm:pt>
    <dgm:pt modelId="{A806276E-55D1-41C5-AF29-A5929A3ED6E8}" type="pres">
      <dgm:prSet presAssocID="{75404CFB-F32B-4EE8-8EB6-47E08738FFA3}" presName="rootComposite" presStyleCnt="0"/>
      <dgm:spPr/>
    </dgm:pt>
    <dgm:pt modelId="{990AB061-6F47-4773-9814-DE9DAA5BD095}" type="pres">
      <dgm:prSet presAssocID="{75404CFB-F32B-4EE8-8EB6-47E08738FFA3}" presName="rootText" presStyleLbl="node2" presStyleIdx="2" presStyleCnt="3">
        <dgm:presLayoutVars>
          <dgm:chPref val="3"/>
        </dgm:presLayoutVars>
      </dgm:prSet>
      <dgm:spPr/>
    </dgm:pt>
    <dgm:pt modelId="{888E376E-9A3A-4021-BE56-9EFF8E84957F}" type="pres">
      <dgm:prSet presAssocID="{75404CFB-F32B-4EE8-8EB6-47E08738FFA3}" presName="rootConnector" presStyleLbl="node2" presStyleIdx="2" presStyleCnt="3"/>
      <dgm:spPr/>
    </dgm:pt>
    <dgm:pt modelId="{4891E42F-3C84-4741-81CE-FFB5E2872EA5}" type="pres">
      <dgm:prSet presAssocID="{75404CFB-F32B-4EE8-8EB6-47E08738FFA3}" presName="hierChild4" presStyleCnt="0"/>
      <dgm:spPr/>
    </dgm:pt>
    <dgm:pt modelId="{DB400A60-B7B5-4AA4-9DF9-A2C170EC37E6}" type="pres">
      <dgm:prSet presAssocID="{2B74C1DD-443B-48BB-AF9C-13A35F85C852}" presName="Name37" presStyleLbl="parChTrans1D3" presStyleIdx="4" presStyleCnt="6"/>
      <dgm:spPr/>
    </dgm:pt>
    <dgm:pt modelId="{82FE8B5D-1377-4B6B-8102-31B60031ACAD}" type="pres">
      <dgm:prSet presAssocID="{926506A0-5689-4D13-8AC8-33AEE9652DB1}" presName="hierRoot2" presStyleCnt="0">
        <dgm:presLayoutVars>
          <dgm:hierBranch val="init"/>
        </dgm:presLayoutVars>
      </dgm:prSet>
      <dgm:spPr/>
    </dgm:pt>
    <dgm:pt modelId="{02580663-C2E8-41F5-A80B-B45C7D2148A8}" type="pres">
      <dgm:prSet presAssocID="{926506A0-5689-4D13-8AC8-33AEE9652DB1}" presName="rootComposite" presStyleCnt="0"/>
      <dgm:spPr/>
    </dgm:pt>
    <dgm:pt modelId="{D25E3BE5-68EE-4F77-9F39-0B11DAAEE789}" type="pres">
      <dgm:prSet presAssocID="{926506A0-5689-4D13-8AC8-33AEE9652DB1}" presName="rootText" presStyleLbl="node3" presStyleIdx="4" presStyleCnt="6">
        <dgm:presLayoutVars>
          <dgm:chPref val="3"/>
        </dgm:presLayoutVars>
      </dgm:prSet>
      <dgm:spPr/>
    </dgm:pt>
    <dgm:pt modelId="{8E647CB9-B096-4538-A4D9-BAD07DD1E04C}" type="pres">
      <dgm:prSet presAssocID="{926506A0-5689-4D13-8AC8-33AEE9652DB1}" presName="rootConnector" presStyleLbl="node3" presStyleIdx="4" presStyleCnt="6"/>
      <dgm:spPr/>
    </dgm:pt>
    <dgm:pt modelId="{C91C126F-A2B8-4F71-B2AA-F2BA4D7A3D37}" type="pres">
      <dgm:prSet presAssocID="{926506A0-5689-4D13-8AC8-33AEE9652DB1}" presName="hierChild4" presStyleCnt="0"/>
      <dgm:spPr/>
    </dgm:pt>
    <dgm:pt modelId="{D0806B85-30EE-4481-A078-39722F39BD7C}" type="pres">
      <dgm:prSet presAssocID="{926506A0-5689-4D13-8AC8-33AEE9652DB1}" presName="hierChild5" presStyleCnt="0"/>
      <dgm:spPr/>
    </dgm:pt>
    <dgm:pt modelId="{9D562152-C0E8-4269-8ACE-339FDF4650D9}" type="pres">
      <dgm:prSet presAssocID="{0BFC0C7B-6888-4A69-B605-5583D85C5F49}" presName="Name37" presStyleLbl="parChTrans1D3" presStyleIdx="5" presStyleCnt="6"/>
      <dgm:spPr/>
    </dgm:pt>
    <dgm:pt modelId="{6F99F3B0-5A06-4405-9AC2-B8D02471B74F}" type="pres">
      <dgm:prSet presAssocID="{D2AACD8D-B79B-4805-A633-B5ACE7DA175F}" presName="hierRoot2" presStyleCnt="0">
        <dgm:presLayoutVars>
          <dgm:hierBranch val="init"/>
        </dgm:presLayoutVars>
      </dgm:prSet>
      <dgm:spPr/>
    </dgm:pt>
    <dgm:pt modelId="{443B7398-6A42-4506-A7D3-A26CDEA929CE}" type="pres">
      <dgm:prSet presAssocID="{D2AACD8D-B79B-4805-A633-B5ACE7DA175F}" presName="rootComposite" presStyleCnt="0"/>
      <dgm:spPr/>
    </dgm:pt>
    <dgm:pt modelId="{E4CE608E-6F9C-4980-A4E1-B29D2EBBC8C9}" type="pres">
      <dgm:prSet presAssocID="{D2AACD8D-B79B-4805-A633-B5ACE7DA175F}" presName="rootText" presStyleLbl="node3" presStyleIdx="5" presStyleCnt="6">
        <dgm:presLayoutVars>
          <dgm:chPref val="3"/>
        </dgm:presLayoutVars>
      </dgm:prSet>
      <dgm:spPr/>
    </dgm:pt>
    <dgm:pt modelId="{59208007-FF57-451C-91D8-61AAD87E4A27}" type="pres">
      <dgm:prSet presAssocID="{D2AACD8D-B79B-4805-A633-B5ACE7DA175F}" presName="rootConnector" presStyleLbl="node3" presStyleIdx="5" presStyleCnt="6"/>
      <dgm:spPr/>
    </dgm:pt>
    <dgm:pt modelId="{ED9E6DAE-E48E-42E3-A984-5BD362492FAF}" type="pres">
      <dgm:prSet presAssocID="{D2AACD8D-B79B-4805-A633-B5ACE7DA175F}" presName="hierChild4" presStyleCnt="0"/>
      <dgm:spPr/>
    </dgm:pt>
    <dgm:pt modelId="{FA7EFBF7-5CBD-4E8B-8583-674E23CB8BB8}" type="pres">
      <dgm:prSet presAssocID="{D2AACD8D-B79B-4805-A633-B5ACE7DA175F}" presName="hierChild5" presStyleCnt="0"/>
      <dgm:spPr/>
    </dgm:pt>
    <dgm:pt modelId="{8735F44C-5648-4394-AD37-E72E4FA2ADB6}" type="pres">
      <dgm:prSet presAssocID="{75404CFB-F32B-4EE8-8EB6-47E08738FFA3}" presName="hierChild5" presStyleCnt="0"/>
      <dgm:spPr/>
    </dgm:pt>
    <dgm:pt modelId="{74702C4E-A49B-4A70-8763-CAF03FF9C87A}" type="pres">
      <dgm:prSet presAssocID="{F6ED4D5C-E2F7-4731-94E2-CB7622B32232}" presName="hierChild3" presStyleCnt="0"/>
      <dgm:spPr/>
    </dgm:pt>
    <dgm:pt modelId="{68F0CDE1-B78F-4D38-9004-18F61CA868A5}" type="pres">
      <dgm:prSet presAssocID="{54A42470-EC50-457B-8642-38859BE7AD99}" presName="Name111" presStyleLbl="parChTrans1D2" presStyleIdx="3" presStyleCnt="4"/>
      <dgm:spPr/>
    </dgm:pt>
    <dgm:pt modelId="{2AA73CFA-6309-49F6-B531-A898C39D25CA}" type="pres">
      <dgm:prSet presAssocID="{5F6C12EB-F23E-4A75-9D82-3B24766E9F2E}" presName="hierRoot3" presStyleCnt="0">
        <dgm:presLayoutVars>
          <dgm:hierBranch val="init"/>
        </dgm:presLayoutVars>
      </dgm:prSet>
      <dgm:spPr/>
    </dgm:pt>
    <dgm:pt modelId="{B067C6D9-5495-4EA7-B7B9-D6DE8B8C951F}" type="pres">
      <dgm:prSet presAssocID="{5F6C12EB-F23E-4A75-9D82-3B24766E9F2E}" presName="rootComposite3" presStyleCnt="0"/>
      <dgm:spPr/>
    </dgm:pt>
    <dgm:pt modelId="{E3A9DC38-596D-41C6-99EC-7774974D02DD}" type="pres">
      <dgm:prSet presAssocID="{5F6C12EB-F23E-4A75-9D82-3B24766E9F2E}" presName="rootText3" presStyleLbl="asst1" presStyleIdx="0" presStyleCnt="1">
        <dgm:presLayoutVars>
          <dgm:chPref val="3"/>
        </dgm:presLayoutVars>
      </dgm:prSet>
      <dgm:spPr/>
    </dgm:pt>
    <dgm:pt modelId="{171363BD-B824-4DF8-AE1F-D2A4E73F9884}" type="pres">
      <dgm:prSet presAssocID="{5F6C12EB-F23E-4A75-9D82-3B24766E9F2E}" presName="rootConnector3" presStyleLbl="asst1" presStyleIdx="0" presStyleCnt="1"/>
      <dgm:spPr/>
    </dgm:pt>
    <dgm:pt modelId="{E37DFF04-982B-4C83-B424-949EB54471B5}" type="pres">
      <dgm:prSet presAssocID="{5F6C12EB-F23E-4A75-9D82-3B24766E9F2E}" presName="hierChild6" presStyleCnt="0"/>
      <dgm:spPr/>
    </dgm:pt>
    <dgm:pt modelId="{68BCE65F-8B74-417C-BD09-96E3F5BAB87E}" type="pres">
      <dgm:prSet presAssocID="{5F6C12EB-F23E-4A75-9D82-3B24766E9F2E}" presName="hierChild7" presStyleCnt="0"/>
      <dgm:spPr/>
    </dgm:pt>
  </dgm:ptLst>
  <dgm:cxnLst>
    <dgm:cxn modelId="{9C8B8110-0963-4D49-BB37-4F9AAB54B8AE}" type="presOf" srcId="{75404CFB-F32B-4EE8-8EB6-47E08738FFA3}" destId="{888E376E-9A3A-4021-BE56-9EFF8E84957F}" srcOrd="1" destOrd="0" presId="urn:microsoft.com/office/officeart/2005/8/layout/orgChart1"/>
    <dgm:cxn modelId="{49524B11-1FB9-4988-BA92-14686FAAA172}" type="presOf" srcId="{6239B65C-1ADE-4FEF-A793-A299FDC6FD14}" destId="{C0248684-F42C-4F49-BF5D-F4D92B2EF778}" srcOrd="0" destOrd="0" presId="urn:microsoft.com/office/officeart/2005/8/layout/orgChart1"/>
    <dgm:cxn modelId="{33009D13-FEA2-4438-99B7-73D665EAD858}" type="presOf" srcId="{926506A0-5689-4D13-8AC8-33AEE9652DB1}" destId="{D25E3BE5-68EE-4F77-9F39-0B11DAAEE789}" srcOrd="0" destOrd="0" presId="urn:microsoft.com/office/officeart/2005/8/layout/orgChart1"/>
    <dgm:cxn modelId="{A8D1C11B-323E-411E-BE36-69F33743697C}" type="presOf" srcId="{49CB28D6-FF56-4D4E-96BF-48CB7F9E8F73}" destId="{A4259BE1-7A61-445A-97E6-3043A138FAD7}" srcOrd="1" destOrd="0" presId="urn:microsoft.com/office/officeart/2005/8/layout/orgChart1"/>
    <dgm:cxn modelId="{3503CB20-CDA4-42D8-85E8-675BA7AB529E}" type="presOf" srcId="{5135A3B3-9C71-46B3-824B-422ABE547702}" destId="{4C1D6125-0F86-49E7-A4FC-439F116D7A7A}" srcOrd="0" destOrd="0" presId="urn:microsoft.com/office/officeart/2005/8/layout/orgChart1"/>
    <dgm:cxn modelId="{D542D524-6E8E-466E-B67C-A81CF17177FC}" srcId="{75404CFB-F32B-4EE8-8EB6-47E08738FFA3}" destId="{926506A0-5689-4D13-8AC8-33AEE9652DB1}" srcOrd="0" destOrd="0" parTransId="{2B74C1DD-443B-48BB-AF9C-13A35F85C852}" sibTransId="{C23FD444-D721-4B69-BB6D-9D2DC78BFCC4}"/>
    <dgm:cxn modelId="{67919025-3D75-4EDA-8C90-C3BDCD43C03E}" type="presOf" srcId="{D2AACD8D-B79B-4805-A633-B5ACE7DA175F}" destId="{E4CE608E-6F9C-4980-A4E1-B29D2EBBC8C9}" srcOrd="0" destOrd="0" presId="urn:microsoft.com/office/officeart/2005/8/layout/orgChart1"/>
    <dgm:cxn modelId="{22EB3E28-22ED-4441-B4C4-8CDB9EA96711}" type="presOf" srcId="{2B74C1DD-443B-48BB-AF9C-13A35F85C852}" destId="{DB400A60-B7B5-4AA4-9DF9-A2C170EC37E6}" srcOrd="0" destOrd="0" presId="urn:microsoft.com/office/officeart/2005/8/layout/orgChart1"/>
    <dgm:cxn modelId="{23595F29-C9B7-4994-AE24-91D140197A46}" type="presOf" srcId="{B4731176-A101-489C-98AF-98BBA0AF6AB2}" destId="{BC5770CC-5990-4440-9117-B543D81E4C0C}" srcOrd="1" destOrd="0" presId="urn:microsoft.com/office/officeart/2005/8/layout/orgChart1"/>
    <dgm:cxn modelId="{30B7402B-1CA4-470C-A317-3A87C66ADB17}" type="presOf" srcId="{58A49DCC-29A3-4427-B327-276CF7F9B23E}" destId="{5FB869BA-54C7-4972-A750-BA6B5D3ABADD}" srcOrd="0" destOrd="0" presId="urn:microsoft.com/office/officeart/2005/8/layout/orgChart1"/>
    <dgm:cxn modelId="{E698942B-9DCC-4444-A983-0854BCD22E8D}" type="presOf" srcId="{6239B65C-1ADE-4FEF-A793-A299FDC6FD14}" destId="{DBE31F61-1255-4E21-9FE3-AFACC0338B2D}" srcOrd="1" destOrd="0" presId="urn:microsoft.com/office/officeart/2005/8/layout/orgChart1"/>
    <dgm:cxn modelId="{F53F5B2F-06AE-4C40-BF68-037A1A716200}" type="presOf" srcId="{821417E4-C270-450C-8A50-5DB268697869}" destId="{643C6F88-D9EA-4FA3-8788-93373A86EE72}" srcOrd="1" destOrd="0" presId="urn:microsoft.com/office/officeart/2005/8/layout/orgChart1"/>
    <dgm:cxn modelId="{4A96F343-A4B6-40DD-B625-CE7A36834FCB}" type="presOf" srcId="{75404CFB-F32B-4EE8-8EB6-47E08738FFA3}" destId="{990AB061-6F47-4773-9814-DE9DAA5BD095}" srcOrd="0" destOrd="0" presId="urn:microsoft.com/office/officeart/2005/8/layout/orgChart1"/>
    <dgm:cxn modelId="{A812AA69-5EFA-42E6-B59F-0FABB8780051}" type="presOf" srcId="{926506A0-5689-4D13-8AC8-33AEE9652DB1}" destId="{8E647CB9-B096-4538-A4D9-BAD07DD1E04C}" srcOrd="1" destOrd="0" presId="urn:microsoft.com/office/officeart/2005/8/layout/orgChart1"/>
    <dgm:cxn modelId="{74F3154A-B123-48BB-A425-1E7BEE07A891}" type="presOf" srcId="{5F6C12EB-F23E-4A75-9D82-3B24766E9F2E}" destId="{171363BD-B824-4DF8-AE1F-D2A4E73F9884}" srcOrd="1" destOrd="0" presId="urn:microsoft.com/office/officeart/2005/8/layout/orgChart1"/>
    <dgm:cxn modelId="{2404AD4C-810F-41E0-8BDB-31A04C7897D5}" type="presOf" srcId="{76380DC6-B0C5-418A-B328-617A00338C05}" destId="{838583C5-3FF7-4F6E-BD7E-AC3AD6CFCB60}" srcOrd="0" destOrd="0" presId="urn:microsoft.com/office/officeart/2005/8/layout/orgChart1"/>
    <dgm:cxn modelId="{6E0EA26E-BA7D-4181-8F06-1CE52EDDB63B}" srcId="{4EAB07CD-CC89-49F4-9865-A67C18E0EAC5}" destId="{A7184D9B-3134-45F0-9309-43A177AB47BC}" srcOrd="0" destOrd="0" parTransId="{5290D5D3-0AA5-4822-B37F-4A8746BD0E62}" sibTransId="{B289C21F-EDD5-4C0D-A8E1-7935DB4A7D3C}"/>
    <dgm:cxn modelId="{BF0DC66E-FCE4-40BB-9649-33439A88D4DB}" type="presOf" srcId="{821417E4-C270-450C-8A50-5DB268697869}" destId="{9CEC055E-2AD8-46FA-96A4-5F320EAA2483}" srcOrd="0" destOrd="0" presId="urn:microsoft.com/office/officeart/2005/8/layout/orgChart1"/>
    <dgm:cxn modelId="{ACBCD36F-EB3C-4205-84F7-EC37B0D6B9C9}" srcId="{821417E4-C270-450C-8A50-5DB268697869}" destId="{6239B65C-1ADE-4FEF-A793-A299FDC6FD14}" srcOrd="0" destOrd="0" parTransId="{DF6B594B-19B7-44EE-9D2E-DE727B7AC126}" sibTransId="{3A3DBF25-55BD-4E52-A491-30E59C93E1B5}"/>
    <dgm:cxn modelId="{82FA8179-5FB8-4D45-9FDC-EA7DA0BDD32B}" type="presOf" srcId="{5290D5D3-0AA5-4822-B37F-4A8746BD0E62}" destId="{1F2B0149-564B-47BD-BD6E-5B6B5FC11520}" srcOrd="0" destOrd="0" presId="urn:microsoft.com/office/officeart/2005/8/layout/orgChart1"/>
    <dgm:cxn modelId="{E5318E7C-5F45-4951-852B-47F4856EE3B3}" type="presOf" srcId="{DF6B594B-19B7-44EE-9D2E-DE727B7AC126}" destId="{F5A3B88E-D30F-46ED-A214-8B416A20F868}" srcOrd="0" destOrd="0" presId="urn:microsoft.com/office/officeart/2005/8/layout/orgChart1"/>
    <dgm:cxn modelId="{F7A5387F-0BCA-40CF-887D-D9D96BBD14C7}" srcId="{F6ED4D5C-E2F7-4731-94E2-CB7622B32232}" destId="{75404CFB-F32B-4EE8-8EB6-47E08738FFA3}" srcOrd="3" destOrd="0" parTransId="{98E4B29B-1B6D-4050-9B7A-E5C99F1CA143}" sibTransId="{61662AB6-FA51-4334-B1E9-035C21EB634C}"/>
    <dgm:cxn modelId="{93CCFB86-8CC0-435B-AF9B-6A901A960EBC}" type="presOf" srcId="{F6ED4D5C-E2F7-4731-94E2-CB7622B32232}" destId="{CA4FAE52-52A3-4965-9EC3-DCC54AC4E47C}" srcOrd="1" destOrd="0" presId="urn:microsoft.com/office/officeart/2005/8/layout/orgChart1"/>
    <dgm:cxn modelId="{DC66478B-0CD7-4B6A-8940-C5B6FB0C4D24}" type="presOf" srcId="{F6ED4D5C-E2F7-4731-94E2-CB7622B32232}" destId="{9112789D-DB86-4677-B42A-56E384F399E1}" srcOrd="0" destOrd="0" presId="urn:microsoft.com/office/officeart/2005/8/layout/orgChart1"/>
    <dgm:cxn modelId="{BD07C78D-DACE-4416-9B90-BF5F31BD9973}" type="presOf" srcId="{E8E4363E-A7FC-4836-BB01-FE9A624C2391}" destId="{67A8F652-1545-46FE-B6E6-8996620C888E}" srcOrd="0" destOrd="0" presId="urn:microsoft.com/office/officeart/2005/8/layout/orgChart1"/>
    <dgm:cxn modelId="{F6A78C8F-6B21-4AD7-812B-8338196D2014}" type="presOf" srcId="{0BFC0C7B-6888-4A69-B605-5583D85C5F49}" destId="{9D562152-C0E8-4269-8ACE-339FDF4650D9}" srcOrd="0" destOrd="0" presId="urn:microsoft.com/office/officeart/2005/8/layout/orgChart1"/>
    <dgm:cxn modelId="{E75C5695-BC21-430E-B1FD-8C118277822C}" type="presOf" srcId="{D2AACD8D-B79B-4805-A633-B5ACE7DA175F}" destId="{59208007-FF57-451C-91D8-61AAD87E4A27}" srcOrd="1" destOrd="0" presId="urn:microsoft.com/office/officeart/2005/8/layout/orgChart1"/>
    <dgm:cxn modelId="{2B11789B-39FA-446E-AC6E-64B130CBA86C}" type="presOf" srcId="{54A42470-EC50-457B-8642-38859BE7AD99}" destId="{68F0CDE1-B78F-4D38-9004-18F61CA868A5}" srcOrd="0" destOrd="0" presId="urn:microsoft.com/office/officeart/2005/8/layout/orgChart1"/>
    <dgm:cxn modelId="{9406EDA7-78F4-4E8D-8C30-7AC5F21CFA72}" type="presOf" srcId="{5F6C12EB-F23E-4A75-9D82-3B24766E9F2E}" destId="{E3A9DC38-596D-41C6-99EC-7774974D02DD}" srcOrd="0" destOrd="0" presId="urn:microsoft.com/office/officeart/2005/8/layout/orgChart1"/>
    <dgm:cxn modelId="{7F38A6A8-B850-4EDB-A76E-1DB2EDD3B658}" type="presOf" srcId="{A7184D9B-3134-45F0-9309-43A177AB47BC}" destId="{28BB246F-FB06-4973-9BFA-D9A0798A11AF}" srcOrd="1" destOrd="0" presId="urn:microsoft.com/office/officeart/2005/8/layout/orgChart1"/>
    <dgm:cxn modelId="{A70884AA-EF17-4A51-998B-38EEB0C4FA29}" srcId="{4EAB07CD-CC89-49F4-9865-A67C18E0EAC5}" destId="{49CB28D6-FF56-4D4E-96BF-48CB7F9E8F73}" srcOrd="1" destOrd="0" parTransId="{58A49DCC-29A3-4427-B327-276CF7F9B23E}" sibTransId="{A17806EA-1D39-45E0-91E5-3E33505C93A8}"/>
    <dgm:cxn modelId="{E473BFAC-1636-45EA-A9B0-B06DD714FA3A}" type="presOf" srcId="{4EAB07CD-CC89-49F4-9865-A67C18E0EAC5}" destId="{2BC6F7A3-2BCF-4564-8586-3BF3B065ED21}" srcOrd="1" destOrd="0" presId="urn:microsoft.com/office/officeart/2005/8/layout/orgChart1"/>
    <dgm:cxn modelId="{F83C5BB1-B67D-4431-821B-9175011C7B09}" type="presOf" srcId="{49CB28D6-FF56-4D4E-96BF-48CB7F9E8F73}" destId="{FAC1F82B-445B-4DE6-8C5F-394A1BA0F2E1}" srcOrd="0" destOrd="0" presId="urn:microsoft.com/office/officeart/2005/8/layout/orgChart1"/>
    <dgm:cxn modelId="{1CE91EBF-CE10-497A-9EDD-9BF83BDA9E72}" type="presOf" srcId="{A7184D9B-3134-45F0-9309-43A177AB47BC}" destId="{1291726B-6E16-4DD5-810C-4099A2EE7C8A}" srcOrd="0" destOrd="0" presId="urn:microsoft.com/office/officeart/2005/8/layout/orgChart1"/>
    <dgm:cxn modelId="{90503BC0-8EA2-4516-8DDE-EAAFAFE3030C}" srcId="{1677AB31-C197-4C29-B69A-62DFDCEBE2F7}" destId="{F6ED4D5C-E2F7-4731-94E2-CB7622B32232}" srcOrd="0" destOrd="0" parTransId="{DF7A3951-FAAF-44FF-BB81-89403B3EC826}" sibTransId="{88C5FDC3-A960-41C4-ABA0-7254DCFAEB69}"/>
    <dgm:cxn modelId="{119832CC-E047-410B-8DD5-77E0FFFE09CE}" srcId="{F6ED4D5C-E2F7-4731-94E2-CB7622B32232}" destId="{5F6C12EB-F23E-4A75-9D82-3B24766E9F2E}" srcOrd="0" destOrd="0" parTransId="{54A42470-EC50-457B-8642-38859BE7AD99}" sibTransId="{4AFA8961-BA2D-4682-9798-56C8D4C6EB89}"/>
    <dgm:cxn modelId="{75053CD7-193A-464D-9A56-B1E216F75E0B}" type="presOf" srcId="{1677AB31-C197-4C29-B69A-62DFDCEBE2F7}" destId="{1D66C955-D822-4D2A-93E8-0D8616D20959}" srcOrd="0" destOrd="0" presId="urn:microsoft.com/office/officeart/2005/8/layout/orgChart1"/>
    <dgm:cxn modelId="{B1666DD9-4309-473D-9A92-35EA06D97060}" srcId="{75404CFB-F32B-4EE8-8EB6-47E08738FFA3}" destId="{D2AACD8D-B79B-4805-A633-B5ACE7DA175F}" srcOrd="1" destOrd="0" parTransId="{0BFC0C7B-6888-4A69-B605-5583D85C5F49}" sibTransId="{22D259F3-DD3A-46C3-8467-62726AD75C74}"/>
    <dgm:cxn modelId="{4FCB42E1-D193-4E58-92D0-39C7DEA22C9E}" type="presOf" srcId="{98E4B29B-1B6D-4050-9B7A-E5C99F1CA143}" destId="{95DCAF05-6E46-49CB-B8A4-E463A202FA0D}" srcOrd="0" destOrd="0" presId="urn:microsoft.com/office/officeart/2005/8/layout/orgChart1"/>
    <dgm:cxn modelId="{D05889E4-59C1-40C0-A184-66D95B9CC08E}" srcId="{F6ED4D5C-E2F7-4731-94E2-CB7622B32232}" destId="{821417E4-C270-450C-8A50-5DB268697869}" srcOrd="2" destOrd="0" parTransId="{5135A3B3-9C71-46B3-824B-422ABE547702}" sibTransId="{BF80531E-69BF-4E0A-90AD-E729D7EE16A7}"/>
    <dgm:cxn modelId="{776592E7-ECAC-46B3-ADFF-8CE74FFFF844}" type="presOf" srcId="{B4731176-A101-489C-98AF-98BBA0AF6AB2}" destId="{234DA9DD-B62C-437C-BBE0-A577095577D0}" srcOrd="0" destOrd="0" presId="urn:microsoft.com/office/officeart/2005/8/layout/orgChart1"/>
    <dgm:cxn modelId="{816268F4-3094-4D4B-8B51-3DB267767CA3}" srcId="{F6ED4D5C-E2F7-4731-94E2-CB7622B32232}" destId="{4EAB07CD-CC89-49F4-9865-A67C18E0EAC5}" srcOrd="1" destOrd="0" parTransId="{E8E4363E-A7FC-4836-BB01-FE9A624C2391}" sibTransId="{AB212A61-FC89-473B-8C08-8F56AEB8BF41}"/>
    <dgm:cxn modelId="{8E2378F4-AC5B-47EF-A919-A3F6DEF75E43}" type="presOf" srcId="{4EAB07CD-CC89-49F4-9865-A67C18E0EAC5}" destId="{7DFB1D54-864A-4A42-8CF3-66017D8A2771}" srcOrd="0" destOrd="0" presId="urn:microsoft.com/office/officeart/2005/8/layout/orgChart1"/>
    <dgm:cxn modelId="{5F6942FE-6A76-4A00-A52F-FC291FEEBCDC}" srcId="{821417E4-C270-450C-8A50-5DB268697869}" destId="{B4731176-A101-489C-98AF-98BBA0AF6AB2}" srcOrd="1" destOrd="0" parTransId="{76380DC6-B0C5-418A-B328-617A00338C05}" sibTransId="{8D14F370-7A19-4575-90B3-07B80B4198C0}"/>
    <dgm:cxn modelId="{9B6858F0-8BC8-45FD-B777-00FAADB6EA76}" type="presParOf" srcId="{1D66C955-D822-4D2A-93E8-0D8616D20959}" destId="{ABB4DAA4-9EB8-4065-BDF2-0770C8E74C77}" srcOrd="0" destOrd="0" presId="urn:microsoft.com/office/officeart/2005/8/layout/orgChart1"/>
    <dgm:cxn modelId="{1B25B021-8F88-40B6-8951-AA2C50159F9F}" type="presParOf" srcId="{ABB4DAA4-9EB8-4065-BDF2-0770C8E74C77}" destId="{A4731DAC-94B2-4743-B939-9B9203967E0F}" srcOrd="0" destOrd="0" presId="urn:microsoft.com/office/officeart/2005/8/layout/orgChart1"/>
    <dgm:cxn modelId="{B93E7331-0B5A-41B2-B38D-8BF14E1781E2}" type="presParOf" srcId="{A4731DAC-94B2-4743-B939-9B9203967E0F}" destId="{9112789D-DB86-4677-B42A-56E384F399E1}" srcOrd="0" destOrd="0" presId="urn:microsoft.com/office/officeart/2005/8/layout/orgChart1"/>
    <dgm:cxn modelId="{0BE7F520-683F-4397-9C9E-A6A9888859CC}" type="presParOf" srcId="{A4731DAC-94B2-4743-B939-9B9203967E0F}" destId="{CA4FAE52-52A3-4965-9EC3-DCC54AC4E47C}" srcOrd="1" destOrd="0" presId="urn:microsoft.com/office/officeart/2005/8/layout/orgChart1"/>
    <dgm:cxn modelId="{D59E48F4-EF2F-44A5-83F8-E668233352B2}" type="presParOf" srcId="{ABB4DAA4-9EB8-4065-BDF2-0770C8E74C77}" destId="{91643056-0C8C-4060-B5A4-09A4C50EDEED}" srcOrd="1" destOrd="0" presId="urn:microsoft.com/office/officeart/2005/8/layout/orgChart1"/>
    <dgm:cxn modelId="{F81339C3-463E-49F9-8984-0B0FC9113AB1}" type="presParOf" srcId="{91643056-0C8C-4060-B5A4-09A4C50EDEED}" destId="{67A8F652-1545-46FE-B6E6-8996620C888E}" srcOrd="0" destOrd="0" presId="urn:microsoft.com/office/officeart/2005/8/layout/orgChart1"/>
    <dgm:cxn modelId="{94F347F7-A852-4D74-822A-30DED66ABD4E}" type="presParOf" srcId="{91643056-0C8C-4060-B5A4-09A4C50EDEED}" destId="{7D5B2E63-56BB-4161-A208-D6E3D7856A90}" srcOrd="1" destOrd="0" presId="urn:microsoft.com/office/officeart/2005/8/layout/orgChart1"/>
    <dgm:cxn modelId="{5226869E-1431-48B8-923C-F71A215C24B5}" type="presParOf" srcId="{7D5B2E63-56BB-4161-A208-D6E3D7856A90}" destId="{F3F16E50-E2CE-4E6C-9BE8-784B360CFBF3}" srcOrd="0" destOrd="0" presId="urn:microsoft.com/office/officeart/2005/8/layout/orgChart1"/>
    <dgm:cxn modelId="{6A1D5BC7-097C-4852-8FBD-B5E2C4C455C4}" type="presParOf" srcId="{F3F16E50-E2CE-4E6C-9BE8-784B360CFBF3}" destId="{7DFB1D54-864A-4A42-8CF3-66017D8A2771}" srcOrd="0" destOrd="0" presId="urn:microsoft.com/office/officeart/2005/8/layout/orgChart1"/>
    <dgm:cxn modelId="{82DFB178-9651-4BB7-B0E9-3A63B308A18E}" type="presParOf" srcId="{F3F16E50-E2CE-4E6C-9BE8-784B360CFBF3}" destId="{2BC6F7A3-2BCF-4564-8586-3BF3B065ED21}" srcOrd="1" destOrd="0" presId="urn:microsoft.com/office/officeart/2005/8/layout/orgChart1"/>
    <dgm:cxn modelId="{AB763C78-9155-4F59-BCE5-B5A472E42707}" type="presParOf" srcId="{7D5B2E63-56BB-4161-A208-D6E3D7856A90}" destId="{57E18EA5-9DA4-49CB-B0CE-EEFFACD1FC46}" srcOrd="1" destOrd="0" presId="urn:microsoft.com/office/officeart/2005/8/layout/orgChart1"/>
    <dgm:cxn modelId="{023E0C29-DED4-4FA2-BCFD-F46C07E84E95}" type="presParOf" srcId="{57E18EA5-9DA4-49CB-B0CE-EEFFACD1FC46}" destId="{1F2B0149-564B-47BD-BD6E-5B6B5FC11520}" srcOrd="0" destOrd="0" presId="urn:microsoft.com/office/officeart/2005/8/layout/orgChart1"/>
    <dgm:cxn modelId="{843702C4-F820-4B42-B2CE-BA5181E28BC6}" type="presParOf" srcId="{57E18EA5-9DA4-49CB-B0CE-EEFFACD1FC46}" destId="{BF868D02-D50F-463A-98B0-24688012FF8B}" srcOrd="1" destOrd="0" presId="urn:microsoft.com/office/officeart/2005/8/layout/orgChart1"/>
    <dgm:cxn modelId="{0AC3A70D-7F70-4555-B887-A16A6DC1F0D9}" type="presParOf" srcId="{BF868D02-D50F-463A-98B0-24688012FF8B}" destId="{A3C50E2B-758D-443B-97BC-A86687B9A1D8}" srcOrd="0" destOrd="0" presId="urn:microsoft.com/office/officeart/2005/8/layout/orgChart1"/>
    <dgm:cxn modelId="{AB928D0B-CF07-4B79-B5E7-92429E7EA8B1}" type="presParOf" srcId="{A3C50E2B-758D-443B-97BC-A86687B9A1D8}" destId="{1291726B-6E16-4DD5-810C-4099A2EE7C8A}" srcOrd="0" destOrd="0" presId="urn:microsoft.com/office/officeart/2005/8/layout/orgChart1"/>
    <dgm:cxn modelId="{D23E56CA-ACBC-4C2F-9143-A0F6B50B5619}" type="presParOf" srcId="{A3C50E2B-758D-443B-97BC-A86687B9A1D8}" destId="{28BB246F-FB06-4973-9BFA-D9A0798A11AF}" srcOrd="1" destOrd="0" presId="urn:microsoft.com/office/officeart/2005/8/layout/orgChart1"/>
    <dgm:cxn modelId="{A82644F6-C30D-427B-87C9-146183497EC0}" type="presParOf" srcId="{BF868D02-D50F-463A-98B0-24688012FF8B}" destId="{841D8EED-33BE-4EAC-8825-E70EE66EE5A1}" srcOrd="1" destOrd="0" presId="urn:microsoft.com/office/officeart/2005/8/layout/orgChart1"/>
    <dgm:cxn modelId="{529341F9-CEA6-432B-A0B2-1BBDE34B815E}" type="presParOf" srcId="{BF868D02-D50F-463A-98B0-24688012FF8B}" destId="{25F62780-C018-4032-952E-1FA9D32C7356}" srcOrd="2" destOrd="0" presId="urn:microsoft.com/office/officeart/2005/8/layout/orgChart1"/>
    <dgm:cxn modelId="{16D6D1C9-0D88-497B-8935-E9FB3776A043}" type="presParOf" srcId="{57E18EA5-9DA4-49CB-B0CE-EEFFACD1FC46}" destId="{5FB869BA-54C7-4972-A750-BA6B5D3ABADD}" srcOrd="2" destOrd="0" presId="urn:microsoft.com/office/officeart/2005/8/layout/orgChart1"/>
    <dgm:cxn modelId="{2A8BF634-019B-407D-A962-47A042E1FAE1}" type="presParOf" srcId="{57E18EA5-9DA4-49CB-B0CE-EEFFACD1FC46}" destId="{89B8D7F6-83F2-4D71-9D93-D6424F7BE60C}" srcOrd="3" destOrd="0" presId="urn:microsoft.com/office/officeart/2005/8/layout/orgChart1"/>
    <dgm:cxn modelId="{68B771BE-D249-4790-8857-E62195375A00}" type="presParOf" srcId="{89B8D7F6-83F2-4D71-9D93-D6424F7BE60C}" destId="{2AD53070-37E9-4721-96C7-4EDEC1C31790}" srcOrd="0" destOrd="0" presId="urn:microsoft.com/office/officeart/2005/8/layout/orgChart1"/>
    <dgm:cxn modelId="{B668F700-BEA7-4B2A-8B03-D3AE47B0666A}" type="presParOf" srcId="{2AD53070-37E9-4721-96C7-4EDEC1C31790}" destId="{FAC1F82B-445B-4DE6-8C5F-394A1BA0F2E1}" srcOrd="0" destOrd="0" presId="urn:microsoft.com/office/officeart/2005/8/layout/orgChart1"/>
    <dgm:cxn modelId="{EA8A520D-46E1-4137-AD7A-CB9E36761C39}" type="presParOf" srcId="{2AD53070-37E9-4721-96C7-4EDEC1C31790}" destId="{A4259BE1-7A61-445A-97E6-3043A138FAD7}" srcOrd="1" destOrd="0" presId="urn:microsoft.com/office/officeart/2005/8/layout/orgChart1"/>
    <dgm:cxn modelId="{520B0E4A-DBF0-4870-9977-34C46253CDCD}" type="presParOf" srcId="{89B8D7F6-83F2-4D71-9D93-D6424F7BE60C}" destId="{0686F985-8B62-4D1F-BDE7-F53D60A164C5}" srcOrd="1" destOrd="0" presId="urn:microsoft.com/office/officeart/2005/8/layout/orgChart1"/>
    <dgm:cxn modelId="{2F80C3FC-FA2C-466E-84D3-22CD1BCC14C0}" type="presParOf" srcId="{89B8D7F6-83F2-4D71-9D93-D6424F7BE60C}" destId="{FFFAB37A-15E0-49FE-B77F-0A40D57A4F0D}" srcOrd="2" destOrd="0" presId="urn:microsoft.com/office/officeart/2005/8/layout/orgChart1"/>
    <dgm:cxn modelId="{F8A6CB4A-00CB-4D1F-A22D-5B2FFC230550}" type="presParOf" srcId="{7D5B2E63-56BB-4161-A208-D6E3D7856A90}" destId="{3A1FBFB6-2E08-4A49-8D3A-B00B6BFF9D67}" srcOrd="2" destOrd="0" presId="urn:microsoft.com/office/officeart/2005/8/layout/orgChart1"/>
    <dgm:cxn modelId="{00C7C4A0-1566-4951-97CC-07C68BC84D19}" type="presParOf" srcId="{91643056-0C8C-4060-B5A4-09A4C50EDEED}" destId="{4C1D6125-0F86-49E7-A4FC-439F116D7A7A}" srcOrd="2" destOrd="0" presId="urn:microsoft.com/office/officeart/2005/8/layout/orgChart1"/>
    <dgm:cxn modelId="{F448ADAC-1F89-40AF-BF73-422A66A3EFD3}" type="presParOf" srcId="{91643056-0C8C-4060-B5A4-09A4C50EDEED}" destId="{9CADC282-9587-4A48-B5A2-99961DD399F0}" srcOrd="3" destOrd="0" presId="urn:microsoft.com/office/officeart/2005/8/layout/orgChart1"/>
    <dgm:cxn modelId="{67CA8BE1-1DF2-416A-A843-204E22C5692C}" type="presParOf" srcId="{9CADC282-9587-4A48-B5A2-99961DD399F0}" destId="{1E56CCD8-A278-47C1-8682-886D9DE2241C}" srcOrd="0" destOrd="0" presId="urn:microsoft.com/office/officeart/2005/8/layout/orgChart1"/>
    <dgm:cxn modelId="{F4357468-0701-4400-83B2-B1BDF981F9D3}" type="presParOf" srcId="{1E56CCD8-A278-47C1-8682-886D9DE2241C}" destId="{9CEC055E-2AD8-46FA-96A4-5F320EAA2483}" srcOrd="0" destOrd="0" presId="urn:microsoft.com/office/officeart/2005/8/layout/orgChart1"/>
    <dgm:cxn modelId="{EE6E78B6-AD64-4542-B5B8-3F62E598DDF5}" type="presParOf" srcId="{1E56CCD8-A278-47C1-8682-886D9DE2241C}" destId="{643C6F88-D9EA-4FA3-8788-93373A86EE72}" srcOrd="1" destOrd="0" presId="urn:microsoft.com/office/officeart/2005/8/layout/orgChart1"/>
    <dgm:cxn modelId="{FE34190B-4FAB-4198-9870-EEB7D79402DE}" type="presParOf" srcId="{9CADC282-9587-4A48-B5A2-99961DD399F0}" destId="{11FA5492-0A4E-4830-9F65-3AD083EFEE39}" srcOrd="1" destOrd="0" presId="urn:microsoft.com/office/officeart/2005/8/layout/orgChart1"/>
    <dgm:cxn modelId="{1EE148E3-8CF0-4610-8537-B64BE361B4C4}" type="presParOf" srcId="{11FA5492-0A4E-4830-9F65-3AD083EFEE39}" destId="{F5A3B88E-D30F-46ED-A214-8B416A20F868}" srcOrd="0" destOrd="0" presId="urn:microsoft.com/office/officeart/2005/8/layout/orgChart1"/>
    <dgm:cxn modelId="{7A228872-EA8E-41E6-AF28-871F18E88D96}" type="presParOf" srcId="{11FA5492-0A4E-4830-9F65-3AD083EFEE39}" destId="{E1F75D43-3E5B-42B6-A610-2BFA5A1D0F6C}" srcOrd="1" destOrd="0" presId="urn:microsoft.com/office/officeart/2005/8/layout/orgChart1"/>
    <dgm:cxn modelId="{E07FDA8F-7FFB-49A2-920D-D56338652785}" type="presParOf" srcId="{E1F75D43-3E5B-42B6-A610-2BFA5A1D0F6C}" destId="{76875160-21AB-43A3-A68D-A3000DDDB061}" srcOrd="0" destOrd="0" presId="urn:microsoft.com/office/officeart/2005/8/layout/orgChart1"/>
    <dgm:cxn modelId="{E2E2F562-0F7F-481D-B9D6-B16E6CA5EBE1}" type="presParOf" srcId="{76875160-21AB-43A3-A68D-A3000DDDB061}" destId="{C0248684-F42C-4F49-BF5D-F4D92B2EF778}" srcOrd="0" destOrd="0" presId="urn:microsoft.com/office/officeart/2005/8/layout/orgChart1"/>
    <dgm:cxn modelId="{37D45FE1-C787-4482-8412-A74EE3E73DC2}" type="presParOf" srcId="{76875160-21AB-43A3-A68D-A3000DDDB061}" destId="{DBE31F61-1255-4E21-9FE3-AFACC0338B2D}" srcOrd="1" destOrd="0" presId="urn:microsoft.com/office/officeart/2005/8/layout/orgChart1"/>
    <dgm:cxn modelId="{21F606C2-17B1-4B6E-9FF0-80C0E4910ADE}" type="presParOf" srcId="{E1F75D43-3E5B-42B6-A610-2BFA5A1D0F6C}" destId="{6DB9FE42-A011-4D16-9217-86F630F1BB5B}" srcOrd="1" destOrd="0" presId="urn:microsoft.com/office/officeart/2005/8/layout/orgChart1"/>
    <dgm:cxn modelId="{F759DBF2-242C-4C73-AAAF-4BB33E776474}" type="presParOf" srcId="{E1F75D43-3E5B-42B6-A610-2BFA5A1D0F6C}" destId="{CC856DDD-9217-470C-854F-F4C35B0E43E0}" srcOrd="2" destOrd="0" presId="urn:microsoft.com/office/officeart/2005/8/layout/orgChart1"/>
    <dgm:cxn modelId="{356FD459-815D-4B92-923B-957BE7FE68E7}" type="presParOf" srcId="{11FA5492-0A4E-4830-9F65-3AD083EFEE39}" destId="{838583C5-3FF7-4F6E-BD7E-AC3AD6CFCB60}" srcOrd="2" destOrd="0" presId="urn:microsoft.com/office/officeart/2005/8/layout/orgChart1"/>
    <dgm:cxn modelId="{05A57F01-03DE-4BAE-9289-45AFEF70A559}" type="presParOf" srcId="{11FA5492-0A4E-4830-9F65-3AD083EFEE39}" destId="{523D4A39-AC66-4CF2-8D19-A107FED2D2B6}" srcOrd="3" destOrd="0" presId="urn:microsoft.com/office/officeart/2005/8/layout/orgChart1"/>
    <dgm:cxn modelId="{6A3BCCAB-49CB-4863-9559-7F4D1B5769B0}" type="presParOf" srcId="{523D4A39-AC66-4CF2-8D19-A107FED2D2B6}" destId="{FB48CC6A-275D-4DDA-9B8C-677CADC958AC}" srcOrd="0" destOrd="0" presId="urn:microsoft.com/office/officeart/2005/8/layout/orgChart1"/>
    <dgm:cxn modelId="{BE608F97-7E0A-44BE-8A6A-CF2AE8EB9C2E}" type="presParOf" srcId="{FB48CC6A-275D-4DDA-9B8C-677CADC958AC}" destId="{234DA9DD-B62C-437C-BBE0-A577095577D0}" srcOrd="0" destOrd="0" presId="urn:microsoft.com/office/officeart/2005/8/layout/orgChart1"/>
    <dgm:cxn modelId="{C38968D5-5759-405C-B465-88651EB2791B}" type="presParOf" srcId="{FB48CC6A-275D-4DDA-9B8C-677CADC958AC}" destId="{BC5770CC-5990-4440-9117-B543D81E4C0C}" srcOrd="1" destOrd="0" presId="urn:microsoft.com/office/officeart/2005/8/layout/orgChart1"/>
    <dgm:cxn modelId="{B046459B-4A9C-40BA-AC2D-17A2EE4E6E11}" type="presParOf" srcId="{523D4A39-AC66-4CF2-8D19-A107FED2D2B6}" destId="{B1BB4347-7AE5-4880-BAAF-149808FD03F5}" srcOrd="1" destOrd="0" presId="urn:microsoft.com/office/officeart/2005/8/layout/orgChart1"/>
    <dgm:cxn modelId="{82F9B02E-12B4-4181-9EA3-ACF9294C1C69}" type="presParOf" srcId="{523D4A39-AC66-4CF2-8D19-A107FED2D2B6}" destId="{67608F30-FA3D-4746-AEA8-B04E4B7152A6}" srcOrd="2" destOrd="0" presId="urn:microsoft.com/office/officeart/2005/8/layout/orgChart1"/>
    <dgm:cxn modelId="{B3432671-EF11-42A5-8126-362DF40877BD}" type="presParOf" srcId="{9CADC282-9587-4A48-B5A2-99961DD399F0}" destId="{B7C6FC6E-B1C6-4A8A-8DE9-C70D011B3171}" srcOrd="2" destOrd="0" presId="urn:microsoft.com/office/officeart/2005/8/layout/orgChart1"/>
    <dgm:cxn modelId="{DE28B7D9-392E-446E-B911-C34A5FB6B90C}" type="presParOf" srcId="{91643056-0C8C-4060-B5A4-09A4C50EDEED}" destId="{95DCAF05-6E46-49CB-B8A4-E463A202FA0D}" srcOrd="4" destOrd="0" presId="urn:microsoft.com/office/officeart/2005/8/layout/orgChart1"/>
    <dgm:cxn modelId="{22CE077D-ED92-419F-A5CF-2D23B407ACB8}" type="presParOf" srcId="{91643056-0C8C-4060-B5A4-09A4C50EDEED}" destId="{4D160143-B5AC-403D-8A55-6C709796C627}" srcOrd="5" destOrd="0" presId="urn:microsoft.com/office/officeart/2005/8/layout/orgChart1"/>
    <dgm:cxn modelId="{15B294CA-B90E-478D-B957-C458E065CE0D}" type="presParOf" srcId="{4D160143-B5AC-403D-8A55-6C709796C627}" destId="{A806276E-55D1-41C5-AF29-A5929A3ED6E8}" srcOrd="0" destOrd="0" presId="urn:microsoft.com/office/officeart/2005/8/layout/orgChart1"/>
    <dgm:cxn modelId="{A88BAAC8-4030-46D4-85B0-48E256985B16}" type="presParOf" srcId="{A806276E-55D1-41C5-AF29-A5929A3ED6E8}" destId="{990AB061-6F47-4773-9814-DE9DAA5BD095}" srcOrd="0" destOrd="0" presId="urn:microsoft.com/office/officeart/2005/8/layout/orgChart1"/>
    <dgm:cxn modelId="{106E0B8B-3378-4133-8B26-93B83EDD5C42}" type="presParOf" srcId="{A806276E-55D1-41C5-AF29-A5929A3ED6E8}" destId="{888E376E-9A3A-4021-BE56-9EFF8E84957F}" srcOrd="1" destOrd="0" presId="urn:microsoft.com/office/officeart/2005/8/layout/orgChart1"/>
    <dgm:cxn modelId="{519C2380-4497-4194-9E72-8FDFC413C2A9}" type="presParOf" srcId="{4D160143-B5AC-403D-8A55-6C709796C627}" destId="{4891E42F-3C84-4741-81CE-FFB5E2872EA5}" srcOrd="1" destOrd="0" presId="urn:microsoft.com/office/officeart/2005/8/layout/orgChart1"/>
    <dgm:cxn modelId="{86C823D4-134C-4C65-83FD-EF88CC04889F}" type="presParOf" srcId="{4891E42F-3C84-4741-81CE-FFB5E2872EA5}" destId="{DB400A60-B7B5-4AA4-9DF9-A2C170EC37E6}" srcOrd="0" destOrd="0" presId="urn:microsoft.com/office/officeart/2005/8/layout/orgChart1"/>
    <dgm:cxn modelId="{1FE722B8-E439-4C90-99FE-2BAAD23798DE}" type="presParOf" srcId="{4891E42F-3C84-4741-81CE-FFB5E2872EA5}" destId="{82FE8B5D-1377-4B6B-8102-31B60031ACAD}" srcOrd="1" destOrd="0" presId="urn:microsoft.com/office/officeart/2005/8/layout/orgChart1"/>
    <dgm:cxn modelId="{E28AE482-C792-4677-AF2C-3E4D45054B5A}" type="presParOf" srcId="{82FE8B5D-1377-4B6B-8102-31B60031ACAD}" destId="{02580663-C2E8-41F5-A80B-B45C7D2148A8}" srcOrd="0" destOrd="0" presId="urn:microsoft.com/office/officeart/2005/8/layout/orgChart1"/>
    <dgm:cxn modelId="{5F15F2C2-CA9D-4C3D-B568-265408CC9CD6}" type="presParOf" srcId="{02580663-C2E8-41F5-A80B-B45C7D2148A8}" destId="{D25E3BE5-68EE-4F77-9F39-0B11DAAEE789}" srcOrd="0" destOrd="0" presId="urn:microsoft.com/office/officeart/2005/8/layout/orgChart1"/>
    <dgm:cxn modelId="{B16F62F5-6C22-495B-9434-2F0FF7665520}" type="presParOf" srcId="{02580663-C2E8-41F5-A80B-B45C7D2148A8}" destId="{8E647CB9-B096-4538-A4D9-BAD07DD1E04C}" srcOrd="1" destOrd="0" presId="urn:microsoft.com/office/officeart/2005/8/layout/orgChart1"/>
    <dgm:cxn modelId="{EFDC582F-C36A-49C9-9A35-841E02DBBB35}" type="presParOf" srcId="{82FE8B5D-1377-4B6B-8102-31B60031ACAD}" destId="{C91C126F-A2B8-4F71-B2AA-F2BA4D7A3D37}" srcOrd="1" destOrd="0" presId="urn:microsoft.com/office/officeart/2005/8/layout/orgChart1"/>
    <dgm:cxn modelId="{1A168C7D-817F-4CC9-9E0B-1DD177E68470}" type="presParOf" srcId="{82FE8B5D-1377-4B6B-8102-31B60031ACAD}" destId="{D0806B85-30EE-4481-A078-39722F39BD7C}" srcOrd="2" destOrd="0" presId="urn:microsoft.com/office/officeart/2005/8/layout/orgChart1"/>
    <dgm:cxn modelId="{58073DBA-4FBF-4C88-805A-B9D6560CB4C7}" type="presParOf" srcId="{4891E42F-3C84-4741-81CE-FFB5E2872EA5}" destId="{9D562152-C0E8-4269-8ACE-339FDF4650D9}" srcOrd="2" destOrd="0" presId="urn:microsoft.com/office/officeart/2005/8/layout/orgChart1"/>
    <dgm:cxn modelId="{74F84C82-BA12-4715-B9FD-F825743D0C81}" type="presParOf" srcId="{4891E42F-3C84-4741-81CE-FFB5E2872EA5}" destId="{6F99F3B0-5A06-4405-9AC2-B8D02471B74F}" srcOrd="3" destOrd="0" presId="urn:microsoft.com/office/officeart/2005/8/layout/orgChart1"/>
    <dgm:cxn modelId="{D048A274-DD9A-4882-9474-5B1D119BD740}" type="presParOf" srcId="{6F99F3B0-5A06-4405-9AC2-B8D02471B74F}" destId="{443B7398-6A42-4506-A7D3-A26CDEA929CE}" srcOrd="0" destOrd="0" presId="urn:microsoft.com/office/officeart/2005/8/layout/orgChart1"/>
    <dgm:cxn modelId="{022D37BC-AD89-40D5-86A2-31C38DA3B45D}" type="presParOf" srcId="{443B7398-6A42-4506-A7D3-A26CDEA929CE}" destId="{E4CE608E-6F9C-4980-A4E1-B29D2EBBC8C9}" srcOrd="0" destOrd="0" presId="urn:microsoft.com/office/officeart/2005/8/layout/orgChart1"/>
    <dgm:cxn modelId="{EABFD47F-4435-42DA-943A-678BC9F5CB6B}" type="presParOf" srcId="{443B7398-6A42-4506-A7D3-A26CDEA929CE}" destId="{59208007-FF57-451C-91D8-61AAD87E4A27}" srcOrd="1" destOrd="0" presId="urn:microsoft.com/office/officeart/2005/8/layout/orgChart1"/>
    <dgm:cxn modelId="{BDF068D4-24FB-41D6-A045-8D643C7E4915}" type="presParOf" srcId="{6F99F3B0-5A06-4405-9AC2-B8D02471B74F}" destId="{ED9E6DAE-E48E-42E3-A984-5BD362492FAF}" srcOrd="1" destOrd="0" presId="urn:microsoft.com/office/officeart/2005/8/layout/orgChart1"/>
    <dgm:cxn modelId="{758ECD3A-4B1C-4E6D-9706-73516192B66F}" type="presParOf" srcId="{6F99F3B0-5A06-4405-9AC2-B8D02471B74F}" destId="{FA7EFBF7-5CBD-4E8B-8583-674E23CB8BB8}" srcOrd="2" destOrd="0" presId="urn:microsoft.com/office/officeart/2005/8/layout/orgChart1"/>
    <dgm:cxn modelId="{1F5BFBCB-8354-433B-B96A-8D7A4FC2E316}" type="presParOf" srcId="{4D160143-B5AC-403D-8A55-6C709796C627}" destId="{8735F44C-5648-4394-AD37-E72E4FA2ADB6}" srcOrd="2" destOrd="0" presId="urn:microsoft.com/office/officeart/2005/8/layout/orgChart1"/>
    <dgm:cxn modelId="{C1B9A956-F3CF-45D0-AB43-44DFDA06983C}" type="presParOf" srcId="{ABB4DAA4-9EB8-4065-BDF2-0770C8E74C77}" destId="{74702C4E-A49B-4A70-8763-CAF03FF9C87A}" srcOrd="2" destOrd="0" presId="urn:microsoft.com/office/officeart/2005/8/layout/orgChart1"/>
    <dgm:cxn modelId="{4A960362-36F5-4360-B5D7-3B8ADAFFE271}" type="presParOf" srcId="{74702C4E-A49B-4A70-8763-CAF03FF9C87A}" destId="{68F0CDE1-B78F-4D38-9004-18F61CA868A5}" srcOrd="0" destOrd="0" presId="urn:microsoft.com/office/officeart/2005/8/layout/orgChart1"/>
    <dgm:cxn modelId="{20F85865-1D50-421F-B3C0-0E81C8D4B9AE}" type="presParOf" srcId="{74702C4E-A49B-4A70-8763-CAF03FF9C87A}" destId="{2AA73CFA-6309-49F6-B531-A898C39D25CA}" srcOrd="1" destOrd="0" presId="urn:microsoft.com/office/officeart/2005/8/layout/orgChart1"/>
    <dgm:cxn modelId="{265DCDED-3E61-4175-900A-91419E6281BF}" type="presParOf" srcId="{2AA73CFA-6309-49F6-B531-A898C39D25CA}" destId="{B067C6D9-5495-4EA7-B7B9-D6DE8B8C951F}" srcOrd="0" destOrd="0" presId="urn:microsoft.com/office/officeart/2005/8/layout/orgChart1"/>
    <dgm:cxn modelId="{66D9EDC5-8C70-45EB-A7FB-8110772E8186}" type="presParOf" srcId="{B067C6D9-5495-4EA7-B7B9-D6DE8B8C951F}" destId="{E3A9DC38-596D-41C6-99EC-7774974D02DD}" srcOrd="0" destOrd="0" presId="urn:microsoft.com/office/officeart/2005/8/layout/orgChart1"/>
    <dgm:cxn modelId="{9B185151-FEEB-4F6A-BE5E-BFB4CB73D4F5}" type="presParOf" srcId="{B067C6D9-5495-4EA7-B7B9-D6DE8B8C951F}" destId="{171363BD-B824-4DF8-AE1F-D2A4E73F9884}" srcOrd="1" destOrd="0" presId="urn:microsoft.com/office/officeart/2005/8/layout/orgChart1"/>
    <dgm:cxn modelId="{4577D316-688D-44AB-9CD3-F6F6AF80AECD}" type="presParOf" srcId="{2AA73CFA-6309-49F6-B531-A898C39D25CA}" destId="{E37DFF04-982B-4C83-B424-949EB54471B5}" srcOrd="1" destOrd="0" presId="urn:microsoft.com/office/officeart/2005/8/layout/orgChart1"/>
    <dgm:cxn modelId="{B743687E-78E8-45CB-B724-181D7142784A}" type="presParOf" srcId="{2AA73CFA-6309-49F6-B531-A898C39D25CA}" destId="{68BCE65F-8B74-417C-BD09-96E3F5BAB8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0CDE1-B78F-4D38-9004-18F61CA868A5}">
      <dsp:nvSpPr>
        <dsp:cNvPr id="0" name=""/>
        <dsp:cNvSpPr/>
      </dsp:nvSpPr>
      <dsp:spPr>
        <a:xfrm>
          <a:off x="3633981" y="1031753"/>
          <a:ext cx="216110" cy="946769"/>
        </a:xfrm>
        <a:custGeom>
          <a:avLst/>
          <a:gdLst/>
          <a:ahLst/>
          <a:cxnLst/>
          <a:rect l="0" t="0" r="0" b="0"/>
          <a:pathLst>
            <a:path>
              <a:moveTo>
                <a:pt x="216110" y="0"/>
              </a:moveTo>
              <a:lnTo>
                <a:pt x="216110" y="946769"/>
              </a:lnTo>
              <a:lnTo>
                <a:pt x="0" y="94676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62152-C0E8-4269-8ACE-339FDF4650D9}">
      <dsp:nvSpPr>
        <dsp:cNvPr id="0" name=""/>
        <dsp:cNvSpPr/>
      </dsp:nvSpPr>
      <dsp:spPr>
        <a:xfrm>
          <a:off x="5517229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00A60-B7B5-4AA4-9DF9-A2C170EC37E6}">
      <dsp:nvSpPr>
        <dsp:cNvPr id="0" name=""/>
        <dsp:cNvSpPr/>
      </dsp:nvSpPr>
      <dsp:spPr>
        <a:xfrm>
          <a:off x="5517229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CAF05-6E46-49CB-B8A4-E463A202FA0D}">
      <dsp:nvSpPr>
        <dsp:cNvPr id="0" name=""/>
        <dsp:cNvSpPr/>
      </dsp:nvSpPr>
      <dsp:spPr>
        <a:xfrm>
          <a:off x="3850091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429"/>
              </a:lnTo>
              <a:lnTo>
                <a:pt x="2490416" y="1677429"/>
              </a:lnTo>
              <a:lnTo>
                <a:pt x="2490416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583C5-3FF7-4F6E-BD7E-AC3AD6CFCB60}">
      <dsp:nvSpPr>
        <dsp:cNvPr id="0" name=""/>
        <dsp:cNvSpPr/>
      </dsp:nvSpPr>
      <dsp:spPr>
        <a:xfrm>
          <a:off x="3026813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3B88E-D30F-46ED-A214-8B416A20F868}">
      <dsp:nvSpPr>
        <dsp:cNvPr id="0" name=""/>
        <dsp:cNvSpPr/>
      </dsp:nvSpPr>
      <dsp:spPr>
        <a:xfrm>
          <a:off x="3026813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D6125-0F86-49E7-A4FC-439F116D7A7A}">
      <dsp:nvSpPr>
        <dsp:cNvPr id="0" name=""/>
        <dsp:cNvSpPr/>
      </dsp:nvSpPr>
      <dsp:spPr>
        <a:xfrm>
          <a:off x="3804371" y="1031753"/>
          <a:ext cx="91440" cy="1893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869BA-54C7-4972-A750-BA6B5D3ABADD}">
      <dsp:nvSpPr>
        <dsp:cNvPr id="0" name=""/>
        <dsp:cNvSpPr/>
      </dsp:nvSpPr>
      <dsp:spPr>
        <a:xfrm>
          <a:off x="536396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B0149-564B-47BD-BD6E-5B6B5FC11520}">
      <dsp:nvSpPr>
        <dsp:cNvPr id="0" name=""/>
        <dsp:cNvSpPr/>
      </dsp:nvSpPr>
      <dsp:spPr>
        <a:xfrm>
          <a:off x="536396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8F652-1545-46FE-B6E6-8996620C888E}">
      <dsp:nvSpPr>
        <dsp:cNvPr id="0" name=""/>
        <dsp:cNvSpPr/>
      </dsp:nvSpPr>
      <dsp:spPr>
        <a:xfrm>
          <a:off x="1359675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2490416" y="0"/>
              </a:moveTo>
              <a:lnTo>
                <a:pt x="2490416" y="1677429"/>
              </a:lnTo>
              <a:lnTo>
                <a:pt x="0" y="1677429"/>
              </a:lnTo>
              <a:lnTo>
                <a:pt x="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2789D-DB86-4677-B42A-56E384F399E1}">
      <dsp:nvSpPr>
        <dsp:cNvPr id="0" name=""/>
        <dsp:cNvSpPr/>
      </dsp:nvSpPr>
      <dsp:spPr>
        <a:xfrm>
          <a:off x="2820993" y="2655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2820993" y="2655"/>
        <a:ext cx="2058195" cy="1029097"/>
      </dsp:txXfrm>
    </dsp:sp>
    <dsp:sp modelId="{7DFB1D54-864A-4A42-8CF3-66017D8A2771}">
      <dsp:nvSpPr>
        <dsp:cNvPr id="0" name=""/>
        <dsp:cNvSpPr/>
      </dsp:nvSpPr>
      <dsp:spPr>
        <a:xfrm>
          <a:off x="330577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0577" y="2925293"/>
        <a:ext cx="2058195" cy="1029097"/>
      </dsp:txXfrm>
    </dsp:sp>
    <dsp:sp modelId="{1291726B-6E16-4DD5-810C-4099A2EE7C8A}">
      <dsp:nvSpPr>
        <dsp:cNvPr id="0" name=""/>
        <dsp:cNvSpPr/>
      </dsp:nvSpPr>
      <dsp:spPr>
        <a:xfrm>
          <a:off x="845126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845126" y="4386611"/>
        <a:ext cx="2058195" cy="1029097"/>
      </dsp:txXfrm>
    </dsp:sp>
    <dsp:sp modelId="{FAC1F82B-445B-4DE6-8C5F-394A1BA0F2E1}">
      <dsp:nvSpPr>
        <dsp:cNvPr id="0" name=""/>
        <dsp:cNvSpPr/>
      </dsp:nvSpPr>
      <dsp:spPr>
        <a:xfrm>
          <a:off x="845126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845126" y="5847930"/>
        <a:ext cx="2058195" cy="1029097"/>
      </dsp:txXfrm>
    </dsp:sp>
    <dsp:sp modelId="{9CEC055E-2AD8-46FA-96A4-5F320EAA2483}">
      <dsp:nvSpPr>
        <dsp:cNvPr id="0" name=""/>
        <dsp:cNvSpPr/>
      </dsp:nvSpPr>
      <dsp:spPr>
        <a:xfrm>
          <a:off x="2820993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2820993" y="2925293"/>
        <a:ext cx="2058195" cy="1029097"/>
      </dsp:txXfrm>
    </dsp:sp>
    <dsp:sp modelId="{C0248684-F42C-4F49-BF5D-F4D92B2EF778}">
      <dsp:nvSpPr>
        <dsp:cNvPr id="0" name=""/>
        <dsp:cNvSpPr/>
      </dsp:nvSpPr>
      <dsp:spPr>
        <a:xfrm>
          <a:off x="3335542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35542" y="4386611"/>
        <a:ext cx="2058195" cy="1029097"/>
      </dsp:txXfrm>
    </dsp:sp>
    <dsp:sp modelId="{234DA9DD-B62C-437C-BBE0-A577095577D0}">
      <dsp:nvSpPr>
        <dsp:cNvPr id="0" name=""/>
        <dsp:cNvSpPr/>
      </dsp:nvSpPr>
      <dsp:spPr>
        <a:xfrm>
          <a:off x="3335542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35542" y="5847930"/>
        <a:ext cx="2058195" cy="1029097"/>
      </dsp:txXfrm>
    </dsp:sp>
    <dsp:sp modelId="{990AB061-6F47-4773-9814-DE9DAA5BD095}">
      <dsp:nvSpPr>
        <dsp:cNvPr id="0" name=""/>
        <dsp:cNvSpPr/>
      </dsp:nvSpPr>
      <dsp:spPr>
        <a:xfrm>
          <a:off x="5311410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311410" y="2925293"/>
        <a:ext cx="2058195" cy="1029097"/>
      </dsp:txXfrm>
    </dsp:sp>
    <dsp:sp modelId="{D25E3BE5-68EE-4F77-9F39-0B11DAAEE789}">
      <dsp:nvSpPr>
        <dsp:cNvPr id="0" name=""/>
        <dsp:cNvSpPr/>
      </dsp:nvSpPr>
      <dsp:spPr>
        <a:xfrm>
          <a:off x="5825959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825959" y="4386611"/>
        <a:ext cx="2058195" cy="1029097"/>
      </dsp:txXfrm>
    </dsp:sp>
    <dsp:sp modelId="{E4CE608E-6F9C-4980-A4E1-B29D2EBBC8C9}">
      <dsp:nvSpPr>
        <dsp:cNvPr id="0" name=""/>
        <dsp:cNvSpPr/>
      </dsp:nvSpPr>
      <dsp:spPr>
        <a:xfrm>
          <a:off x="5825959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825959" y="5847930"/>
        <a:ext cx="2058195" cy="1029097"/>
      </dsp:txXfrm>
    </dsp:sp>
    <dsp:sp modelId="{E3A9DC38-596D-41C6-99EC-7774974D02DD}">
      <dsp:nvSpPr>
        <dsp:cNvPr id="0" name=""/>
        <dsp:cNvSpPr/>
      </dsp:nvSpPr>
      <dsp:spPr>
        <a:xfrm>
          <a:off x="1575785" y="1463974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 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1575785" y="1463974"/>
        <a:ext cx="2058195" cy="10290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0CDE1-B78F-4D38-9004-18F61CA868A5}">
      <dsp:nvSpPr>
        <dsp:cNvPr id="0" name=""/>
        <dsp:cNvSpPr/>
      </dsp:nvSpPr>
      <dsp:spPr>
        <a:xfrm>
          <a:off x="3891255" y="1031753"/>
          <a:ext cx="216110" cy="946769"/>
        </a:xfrm>
        <a:custGeom>
          <a:avLst/>
          <a:gdLst/>
          <a:ahLst/>
          <a:cxnLst/>
          <a:rect l="0" t="0" r="0" b="0"/>
          <a:pathLst>
            <a:path>
              <a:moveTo>
                <a:pt x="216110" y="0"/>
              </a:moveTo>
              <a:lnTo>
                <a:pt x="216110" y="946769"/>
              </a:lnTo>
              <a:lnTo>
                <a:pt x="0" y="94676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CAF05-6E46-49CB-B8A4-E463A202FA0D}">
      <dsp:nvSpPr>
        <dsp:cNvPr id="0" name=""/>
        <dsp:cNvSpPr/>
      </dsp:nvSpPr>
      <dsp:spPr>
        <a:xfrm>
          <a:off x="4107366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429"/>
              </a:lnTo>
              <a:lnTo>
                <a:pt x="2490416" y="1677429"/>
              </a:lnTo>
              <a:lnTo>
                <a:pt x="2490416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D6125-0F86-49E7-A4FC-439F116D7A7A}">
      <dsp:nvSpPr>
        <dsp:cNvPr id="0" name=""/>
        <dsp:cNvSpPr/>
      </dsp:nvSpPr>
      <dsp:spPr>
        <a:xfrm>
          <a:off x="4061646" y="1031753"/>
          <a:ext cx="91440" cy="1893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869BA-54C7-4972-A750-BA6B5D3ABADD}">
      <dsp:nvSpPr>
        <dsp:cNvPr id="0" name=""/>
        <dsp:cNvSpPr/>
      </dsp:nvSpPr>
      <dsp:spPr>
        <a:xfrm>
          <a:off x="793671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B0149-564B-47BD-BD6E-5B6B5FC11520}">
      <dsp:nvSpPr>
        <dsp:cNvPr id="0" name=""/>
        <dsp:cNvSpPr/>
      </dsp:nvSpPr>
      <dsp:spPr>
        <a:xfrm>
          <a:off x="793671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8F652-1545-46FE-B6E6-8996620C888E}">
      <dsp:nvSpPr>
        <dsp:cNvPr id="0" name=""/>
        <dsp:cNvSpPr/>
      </dsp:nvSpPr>
      <dsp:spPr>
        <a:xfrm>
          <a:off x="1616949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2490416" y="0"/>
              </a:moveTo>
              <a:lnTo>
                <a:pt x="2490416" y="1677429"/>
              </a:lnTo>
              <a:lnTo>
                <a:pt x="0" y="1677429"/>
              </a:lnTo>
              <a:lnTo>
                <a:pt x="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2789D-DB86-4677-B42A-56E384F399E1}">
      <dsp:nvSpPr>
        <dsp:cNvPr id="0" name=""/>
        <dsp:cNvSpPr/>
      </dsp:nvSpPr>
      <dsp:spPr>
        <a:xfrm>
          <a:off x="3078268" y="2655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Executive Director (FT)</a:t>
          </a:r>
          <a:br>
            <a:rPr lang="en-US" sz="1100" kern="1200" dirty="0"/>
          </a:br>
          <a:r>
            <a:rPr lang="en-US" sz="1100" kern="1200" dirty="0"/>
            <a:t>Dolly Parton</a:t>
          </a:r>
        </a:p>
      </dsp:txBody>
      <dsp:txXfrm>
        <a:off x="3078268" y="2655"/>
        <a:ext cx="2058195" cy="1029097"/>
      </dsp:txXfrm>
    </dsp:sp>
    <dsp:sp modelId="{7DFB1D54-864A-4A42-8CF3-66017D8A2771}">
      <dsp:nvSpPr>
        <dsp:cNvPr id="0" name=""/>
        <dsp:cNvSpPr/>
      </dsp:nvSpPr>
      <dsp:spPr>
        <a:xfrm>
          <a:off x="587851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Child Care Program Director (FT)</a:t>
          </a:r>
          <a:br>
            <a:rPr lang="en-US" sz="1100" kern="1200" dirty="0"/>
          </a:br>
          <a:r>
            <a:rPr lang="en-US" sz="1100" kern="1200" dirty="0"/>
            <a:t>Big Bird</a:t>
          </a:r>
        </a:p>
      </dsp:txBody>
      <dsp:txXfrm>
        <a:off x="587851" y="2925293"/>
        <a:ext cx="2058195" cy="1029097"/>
      </dsp:txXfrm>
    </dsp:sp>
    <dsp:sp modelId="{1291726B-6E16-4DD5-810C-4099A2EE7C8A}">
      <dsp:nvSpPr>
        <dsp:cNvPr id="0" name=""/>
        <dsp:cNvSpPr/>
      </dsp:nvSpPr>
      <dsp:spPr>
        <a:xfrm>
          <a:off x="1102400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Child Care Technical Assistant (FT)</a:t>
          </a:r>
          <a:br>
            <a:rPr lang="en-US" sz="1100" kern="1200" dirty="0"/>
          </a:br>
          <a:r>
            <a:rPr lang="en-US" sz="1100" kern="1200" dirty="0"/>
            <a:t>Bert</a:t>
          </a:r>
        </a:p>
      </dsp:txBody>
      <dsp:txXfrm>
        <a:off x="1102400" y="4386611"/>
        <a:ext cx="2058195" cy="1029097"/>
      </dsp:txXfrm>
    </dsp:sp>
    <dsp:sp modelId="{FAC1F82B-445B-4DE6-8C5F-394A1BA0F2E1}">
      <dsp:nvSpPr>
        <dsp:cNvPr id="0" name=""/>
        <dsp:cNvSpPr/>
      </dsp:nvSpPr>
      <dsp:spPr>
        <a:xfrm>
          <a:off x="1102400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Child Care Technical Assistant (PT)</a:t>
          </a:r>
          <a:br>
            <a:rPr lang="en-US" sz="1100" kern="1200" dirty="0"/>
          </a:br>
          <a:r>
            <a:rPr lang="en-US" sz="1100" kern="1200" dirty="0"/>
            <a:t>Ernie</a:t>
          </a:r>
        </a:p>
      </dsp:txBody>
      <dsp:txXfrm>
        <a:off x="1102400" y="5847930"/>
        <a:ext cx="2058195" cy="1029097"/>
      </dsp:txXfrm>
    </dsp:sp>
    <dsp:sp modelId="{9CEC055E-2AD8-46FA-96A4-5F320EAA2483}">
      <dsp:nvSpPr>
        <dsp:cNvPr id="0" name=""/>
        <dsp:cNvSpPr/>
      </dsp:nvSpPr>
      <dsp:spPr>
        <a:xfrm>
          <a:off x="3078268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Parent Educator (FT)*</a:t>
          </a:r>
          <a:br>
            <a:rPr lang="en-US" sz="1100" kern="1200" dirty="0"/>
          </a:br>
          <a:r>
            <a:rPr lang="en-US" sz="1100" kern="1200" dirty="0"/>
            <a:t>Oscar the Grouch</a:t>
          </a:r>
        </a:p>
      </dsp:txBody>
      <dsp:txXfrm>
        <a:off x="3078268" y="2925293"/>
        <a:ext cx="2058195" cy="1029097"/>
      </dsp:txXfrm>
    </dsp:sp>
    <dsp:sp modelId="{990AB061-6F47-4773-9814-DE9DAA5BD095}">
      <dsp:nvSpPr>
        <dsp:cNvPr id="0" name=""/>
        <dsp:cNvSpPr/>
      </dsp:nvSpPr>
      <dsp:spPr>
        <a:xfrm>
          <a:off x="5568684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Parent Educator (FT)</a:t>
          </a:r>
          <a:br>
            <a:rPr lang="en-US" sz="1100" kern="1200" dirty="0"/>
          </a:br>
          <a:r>
            <a:rPr lang="en-US" sz="1100" kern="1200"/>
            <a:t>Count Dracula</a:t>
          </a:r>
          <a:endParaRPr lang="en-US" sz="1100" kern="1200" dirty="0"/>
        </a:p>
      </dsp:txBody>
      <dsp:txXfrm>
        <a:off x="5568684" y="2925293"/>
        <a:ext cx="2058195" cy="1029097"/>
      </dsp:txXfrm>
    </dsp:sp>
    <dsp:sp modelId="{E3A9DC38-596D-41C6-99EC-7774974D02DD}">
      <dsp:nvSpPr>
        <dsp:cNvPr id="0" name=""/>
        <dsp:cNvSpPr/>
      </dsp:nvSpPr>
      <dsp:spPr>
        <a:xfrm>
          <a:off x="1833059" y="1463974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Office Assistant (PT) </a:t>
          </a:r>
          <a:br>
            <a:rPr lang="en-US" sz="1100" kern="1200" dirty="0"/>
          </a:br>
          <a:r>
            <a:rPr lang="en-US" sz="1100" kern="1200" dirty="0"/>
            <a:t>Kermit the Frog</a:t>
          </a:r>
        </a:p>
      </dsp:txBody>
      <dsp:txXfrm>
        <a:off x="1833059" y="1463974"/>
        <a:ext cx="2058195" cy="10290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0CDE1-B78F-4D38-9004-18F61CA868A5}">
      <dsp:nvSpPr>
        <dsp:cNvPr id="0" name=""/>
        <dsp:cNvSpPr/>
      </dsp:nvSpPr>
      <dsp:spPr>
        <a:xfrm>
          <a:off x="3633981" y="1031753"/>
          <a:ext cx="216110" cy="946769"/>
        </a:xfrm>
        <a:custGeom>
          <a:avLst/>
          <a:gdLst/>
          <a:ahLst/>
          <a:cxnLst/>
          <a:rect l="0" t="0" r="0" b="0"/>
          <a:pathLst>
            <a:path>
              <a:moveTo>
                <a:pt x="216110" y="0"/>
              </a:moveTo>
              <a:lnTo>
                <a:pt x="216110" y="946769"/>
              </a:lnTo>
              <a:lnTo>
                <a:pt x="0" y="94676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62152-C0E8-4269-8ACE-339FDF4650D9}">
      <dsp:nvSpPr>
        <dsp:cNvPr id="0" name=""/>
        <dsp:cNvSpPr/>
      </dsp:nvSpPr>
      <dsp:spPr>
        <a:xfrm>
          <a:off x="5517229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00A60-B7B5-4AA4-9DF9-A2C170EC37E6}">
      <dsp:nvSpPr>
        <dsp:cNvPr id="0" name=""/>
        <dsp:cNvSpPr/>
      </dsp:nvSpPr>
      <dsp:spPr>
        <a:xfrm>
          <a:off x="5517229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CAF05-6E46-49CB-B8A4-E463A202FA0D}">
      <dsp:nvSpPr>
        <dsp:cNvPr id="0" name=""/>
        <dsp:cNvSpPr/>
      </dsp:nvSpPr>
      <dsp:spPr>
        <a:xfrm>
          <a:off x="3850091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429"/>
              </a:lnTo>
              <a:lnTo>
                <a:pt x="2490416" y="1677429"/>
              </a:lnTo>
              <a:lnTo>
                <a:pt x="2490416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583C5-3FF7-4F6E-BD7E-AC3AD6CFCB60}">
      <dsp:nvSpPr>
        <dsp:cNvPr id="0" name=""/>
        <dsp:cNvSpPr/>
      </dsp:nvSpPr>
      <dsp:spPr>
        <a:xfrm>
          <a:off x="3026813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3B88E-D30F-46ED-A214-8B416A20F868}">
      <dsp:nvSpPr>
        <dsp:cNvPr id="0" name=""/>
        <dsp:cNvSpPr/>
      </dsp:nvSpPr>
      <dsp:spPr>
        <a:xfrm>
          <a:off x="3026813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D6125-0F86-49E7-A4FC-439F116D7A7A}">
      <dsp:nvSpPr>
        <dsp:cNvPr id="0" name=""/>
        <dsp:cNvSpPr/>
      </dsp:nvSpPr>
      <dsp:spPr>
        <a:xfrm>
          <a:off x="3804371" y="1031753"/>
          <a:ext cx="91440" cy="1893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869BA-54C7-4972-A750-BA6B5D3ABADD}">
      <dsp:nvSpPr>
        <dsp:cNvPr id="0" name=""/>
        <dsp:cNvSpPr/>
      </dsp:nvSpPr>
      <dsp:spPr>
        <a:xfrm>
          <a:off x="536396" y="3954390"/>
          <a:ext cx="308729" cy="2408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088"/>
              </a:lnTo>
              <a:lnTo>
                <a:pt x="308729" y="240808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B0149-564B-47BD-BD6E-5B6B5FC11520}">
      <dsp:nvSpPr>
        <dsp:cNvPr id="0" name=""/>
        <dsp:cNvSpPr/>
      </dsp:nvSpPr>
      <dsp:spPr>
        <a:xfrm>
          <a:off x="536396" y="3954390"/>
          <a:ext cx="308729" cy="94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769"/>
              </a:lnTo>
              <a:lnTo>
                <a:pt x="308729" y="94676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8F652-1545-46FE-B6E6-8996620C888E}">
      <dsp:nvSpPr>
        <dsp:cNvPr id="0" name=""/>
        <dsp:cNvSpPr/>
      </dsp:nvSpPr>
      <dsp:spPr>
        <a:xfrm>
          <a:off x="1359675" y="1031753"/>
          <a:ext cx="2490416" cy="1893539"/>
        </a:xfrm>
        <a:custGeom>
          <a:avLst/>
          <a:gdLst/>
          <a:ahLst/>
          <a:cxnLst/>
          <a:rect l="0" t="0" r="0" b="0"/>
          <a:pathLst>
            <a:path>
              <a:moveTo>
                <a:pt x="2490416" y="0"/>
              </a:moveTo>
              <a:lnTo>
                <a:pt x="2490416" y="1677429"/>
              </a:lnTo>
              <a:lnTo>
                <a:pt x="0" y="1677429"/>
              </a:lnTo>
              <a:lnTo>
                <a:pt x="0" y="189353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2789D-DB86-4677-B42A-56E384F399E1}">
      <dsp:nvSpPr>
        <dsp:cNvPr id="0" name=""/>
        <dsp:cNvSpPr/>
      </dsp:nvSpPr>
      <dsp:spPr>
        <a:xfrm>
          <a:off x="2820993" y="2655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2820993" y="2655"/>
        <a:ext cx="2058195" cy="1029097"/>
      </dsp:txXfrm>
    </dsp:sp>
    <dsp:sp modelId="{7DFB1D54-864A-4A42-8CF3-66017D8A2771}">
      <dsp:nvSpPr>
        <dsp:cNvPr id="0" name=""/>
        <dsp:cNvSpPr/>
      </dsp:nvSpPr>
      <dsp:spPr>
        <a:xfrm>
          <a:off x="330577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0577" y="2925293"/>
        <a:ext cx="2058195" cy="1029097"/>
      </dsp:txXfrm>
    </dsp:sp>
    <dsp:sp modelId="{1291726B-6E16-4DD5-810C-4099A2EE7C8A}">
      <dsp:nvSpPr>
        <dsp:cNvPr id="0" name=""/>
        <dsp:cNvSpPr/>
      </dsp:nvSpPr>
      <dsp:spPr>
        <a:xfrm>
          <a:off x="845126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845126" y="4386611"/>
        <a:ext cx="2058195" cy="1029097"/>
      </dsp:txXfrm>
    </dsp:sp>
    <dsp:sp modelId="{FAC1F82B-445B-4DE6-8C5F-394A1BA0F2E1}">
      <dsp:nvSpPr>
        <dsp:cNvPr id="0" name=""/>
        <dsp:cNvSpPr/>
      </dsp:nvSpPr>
      <dsp:spPr>
        <a:xfrm>
          <a:off x="845126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845126" y="5847930"/>
        <a:ext cx="2058195" cy="1029097"/>
      </dsp:txXfrm>
    </dsp:sp>
    <dsp:sp modelId="{9CEC055E-2AD8-46FA-96A4-5F320EAA2483}">
      <dsp:nvSpPr>
        <dsp:cNvPr id="0" name=""/>
        <dsp:cNvSpPr/>
      </dsp:nvSpPr>
      <dsp:spPr>
        <a:xfrm>
          <a:off x="2820993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2820993" y="2925293"/>
        <a:ext cx="2058195" cy="1029097"/>
      </dsp:txXfrm>
    </dsp:sp>
    <dsp:sp modelId="{C0248684-F42C-4F49-BF5D-F4D92B2EF778}">
      <dsp:nvSpPr>
        <dsp:cNvPr id="0" name=""/>
        <dsp:cNvSpPr/>
      </dsp:nvSpPr>
      <dsp:spPr>
        <a:xfrm>
          <a:off x="3335542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35542" y="4386611"/>
        <a:ext cx="2058195" cy="1029097"/>
      </dsp:txXfrm>
    </dsp:sp>
    <dsp:sp modelId="{234DA9DD-B62C-437C-BBE0-A577095577D0}">
      <dsp:nvSpPr>
        <dsp:cNvPr id="0" name=""/>
        <dsp:cNvSpPr/>
      </dsp:nvSpPr>
      <dsp:spPr>
        <a:xfrm>
          <a:off x="3335542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3335542" y="5847930"/>
        <a:ext cx="2058195" cy="1029097"/>
      </dsp:txXfrm>
    </dsp:sp>
    <dsp:sp modelId="{990AB061-6F47-4773-9814-DE9DAA5BD095}">
      <dsp:nvSpPr>
        <dsp:cNvPr id="0" name=""/>
        <dsp:cNvSpPr/>
      </dsp:nvSpPr>
      <dsp:spPr>
        <a:xfrm>
          <a:off x="5311410" y="2925293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311410" y="2925293"/>
        <a:ext cx="2058195" cy="1029097"/>
      </dsp:txXfrm>
    </dsp:sp>
    <dsp:sp modelId="{D25E3BE5-68EE-4F77-9F39-0B11DAAEE789}">
      <dsp:nvSpPr>
        <dsp:cNvPr id="0" name=""/>
        <dsp:cNvSpPr/>
      </dsp:nvSpPr>
      <dsp:spPr>
        <a:xfrm>
          <a:off x="5825959" y="4386611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825959" y="4386611"/>
        <a:ext cx="2058195" cy="1029097"/>
      </dsp:txXfrm>
    </dsp:sp>
    <dsp:sp modelId="{E4CE608E-6F9C-4980-A4E1-B29D2EBBC8C9}">
      <dsp:nvSpPr>
        <dsp:cNvPr id="0" name=""/>
        <dsp:cNvSpPr/>
      </dsp:nvSpPr>
      <dsp:spPr>
        <a:xfrm>
          <a:off x="5825959" y="5847930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5825959" y="5847930"/>
        <a:ext cx="2058195" cy="1029097"/>
      </dsp:txXfrm>
    </dsp:sp>
    <dsp:sp modelId="{E3A9DC38-596D-41C6-99EC-7774974D02DD}">
      <dsp:nvSpPr>
        <dsp:cNvPr id="0" name=""/>
        <dsp:cNvSpPr/>
      </dsp:nvSpPr>
      <dsp:spPr>
        <a:xfrm>
          <a:off x="1575785" y="1463974"/>
          <a:ext cx="2058195" cy="10290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Role </a:t>
          </a:r>
          <a:br>
            <a:rPr lang="en-US" sz="1100" kern="1200" dirty="0"/>
          </a:br>
          <a:r>
            <a:rPr lang="en-US" sz="1100" kern="1200" dirty="0"/>
            <a:t>Name</a:t>
          </a:r>
        </a:p>
      </dsp:txBody>
      <dsp:txXfrm>
        <a:off x="1575785" y="1463974"/>
        <a:ext cx="2058195" cy="1029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8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5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9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1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6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8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7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4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4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7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635FC0-68F2-470E-AB2F-13F5D5E489E3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9240-45BB-4ACC-97F5-F60E3FE28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1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A7850B3-54E3-4E93-690F-24F2268CC154}"/>
              </a:ext>
            </a:extLst>
          </p:cNvPr>
          <p:cNvSpPr txBox="1"/>
          <p:nvPr/>
        </p:nvSpPr>
        <p:spPr>
          <a:xfrm>
            <a:off x="0" y="7426094"/>
            <a:ext cx="5029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(FT) = full-time; (PT) = part-time; (*) = independent contractor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6D0906-FB7E-79C7-0002-B9B8AE6DC9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0214962"/>
              </p:ext>
            </p:extLst>
          </p:nvPr>
        </p:nvGraphicFramePr>
        <p:xfrm>
          <a:off x="921834" y="346306"/>
          <a:ext cx="8214732" cy="6879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7DE0915-3696-68B4-2392-3EB329B9E9C0}"/>
              </a:ext>
            </a:extLst>
          </p:cNvPr>
          <p:cNvSpPr txBox="1"/>
          <p:nvPr/>
        </p:nvSpPr>
        <p:spPr>
          <a:xfrm>
            <a:off x="133815" y="178420"/>
            <a:ext cx="2910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ABC</a:t>
            </a:r>
            <a:r>
              <a:rPr lang="en-US" dirty="0"/>
              <a:t> County First Steps</a:t>
            </a:r>
            <a:br>
              <a:rPr lang="en-US" dirty="0"/>
            </a:br>
            <a:r>
              <a:rPr lang="en-US" dirty="0"/>
              <a:t>as of </a:t>
            </a:r>
            <a:r>
              <a:rPr lang="en-US" dirty="0">
                <a:highlight>
                  <a:srgbClr val="FFFF00"/>
                </a:highlight>
              </a:rPr>
              <a:t>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56C89B-0805-5A8D-A17F-7DD4A09AC158}"/>
              </a:ext>
            </a:extLst>
          </p:cNvPr>
          <p:cNvSpPr/>
          <p:nvPr/>
        </p:nvSpPr>
        <p:spPr>
          <a:xfrm>
            <a:off x="233844" y="1103971"/>
            <a:ext cx="3914078" cy="17735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This is a SmartArt Graphic in PowerPoint</a:t>
            </a:r>
          </a:p>
          <a:p>
            <a:pPr algn="ctr"/>
            <a:endParaRPr lang="en-US" b="1" dirty="0"/>
          </a:p>
          <a:p>
            <a:pPr algn="ctr"/>
            <a:r>
              <a:rPr lang="en-US" dirty="0"/>
              <a:t>To edit, click on org chart and this dialogue box will appear:</a:t>
            </a:r>
          </a:p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051EFC-FFF5-577D-E421-8D2666766E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60653" y="2501195"/>
            <a:ext cx="2550575" cy="510114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72C72E7-2F85-F4E2-A977-68CAFEB61A53}"/>
              </a:ext>
            </a:extLst>
          </p:cNvPr>
          <p:cNvSpPr/>
          <p:nvPr/>
        </p:nvSpPr>
        <p:spPr>
          <a:xfrm>
            <a:off x="5809785" y="3876934"/>
            <a:ext cx="3914078" cy="34451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Edit the text in this box to add in the titles and names of the people in your organization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they are full-time, include (FT) next to their role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they are part-time include (PT) next to their role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they are an independent contractor include an asterisk (*) next to their role</a:t>
            </a:r>
          </a:p>
        </p:txBody>
      </p:sp>
    </p:spTree>
    <p:extLst>
      <p:ext uri="{BB962C8B-B14F-4D97-AF65-F5344CB8AC3E}">
        <p14:creationId xmlns:p14="http://schemas.microsoft.com/office/powerpoint/2010/main" val="156039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52EA-2760-4F85-B0D2-9BEF0BC9A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2E64711-FBBF-A53F-332B-FF67B4C23E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5533880"/>
              </p:ext>
            </p:extLst>
          </p:nvPr>
        </p:nvGraphicFramePr>
        <p:xfrm>
          <a:off x="921834" y="346306"/>
          <a:ext cx="8214732" cy="6879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BF4DBA-8022-26FE-029D-6175BD6021C0}"/>
              </a:ext>
            </a:extLst>
          </p:cNvPr>
          <p:cNvSpPr txBox="1"/>
          <p:nvPr/>
        </p:nvSpPr>
        <p:spPr>
          <a:xfrm>
            <a:off x="133815" y="178420"/>
            <a:ext cx="2910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County First Steps</a:t>
            </a:r>
            <a:br>
              <a:rPr lang="en-US" dirty="0"/>
            </a:br>
            <a:r>
              <a:rPr lang="en-US" dirty="0"/>
              <a:t>as of March 5,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897D2-5A6E-5D25-DA1E-AC289A06F560}"/>
              </a:ext>
            </a:extLst>
          </p:cNvPr>
          <p:cNvSpPr txBox="1"/>
          <p:nvPr/>
        </p:nvSpPr>
        <p:spPr>
          <a:xfrm>
            <a:off x="0" y="7426094"/>
            <a:ext cx="5029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(FT) = full-time; (PT) = part-time; (*) = independent contractor</a:t>
            </a:r>
          </a:p>
        </p:txBody>
      </p:sp>
    </p:spTree>
    <p:extLst>
      <p:ext uri="{BB962C8B-B14F-4D97-AF65-F5344CB8AC3E}">
        <p14:creationId xmlns:p14="http://schemas.microsoft.com/office/powerpoint/2010/main" val="1173421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241C4-34AB-2189-3830-3222C2C98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33A9EA3-3858-48B9-328C-C222CF875A9F}"/>
              </a:ext>
            </a:extLst>
          </p:cNvPr>
          <p:cNvGraphicFramePr/>
          <p:nvPr/>
        </p:nvGraphicFramePr>
        <p:xfrm>
          <a:off x="921834" y="346306"/>
          <a:ext cx="8214732" cy="6879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D063E9D-1B39-F00E-4FD3-2E6244151E26}"/>
              </a:ext>
            </a:extLst>
          </p:cNvPr>
          <p:cNvSpPr txBox="1"/>
          <p:nvPr/>
        </p:nvSpPr>
        <p:spPr>
          <a:xfrm>
            <a:off x="133815" y="178420"/>
            <a:ext cx="2910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ABC</a:t>
            </a:r>
            <a:r>
              <a:rPr lang="en-US" dirty="0"/>
              <a:t> County First Steps</a:t>
            </a:r>
            <a:br>
              <a:rPr lang="en-US" dirty="0"/>
            </a:br>
            <a:r>
              <a:rPr lang="en-US" dirty="0"/>
              <a:t>as of </a:t>
            </a:r>
            <a:r>
              <a:rPr lang="en-US" dirty="0">
                <a:highlight>
                  <a:srgbClr val="FFFF00"/>
                </a:highlight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6BA8F9-6FB1-F076-F2D8-101BD62D5C07}"/>
              </a:ext>
            </a:extLst>
          </p:cNvPr>
          <p:cNvSpPr txBox="1"/>
          <p:nvPr/>
        </p:nvSpPr>
        <p:spPr>
          <a:xfrm>
            <a:off x="0" y="7426094"/>
            <a:ext cx="50292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(FT) = full-time; (PT) = part-time; (*) = independent contractor</a:t>
            </a:r>
          </a:p>
        </p:txBody>
      </p:sp>
    </p:spTree>
    <p:extLst>
      <p:ext uri="{BB962C8B-B14F-4D97-AF65-F5344CB8AC3E}">
        <p14:creationId xmlns:p14="http://schemas.microsoft.com/office/powerpoint/2010/main" val="2604501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672B810DABFD458471B2D7B1A87A35" ma:contentTypeVersion="5" ma:contentTypeDescription="Create a new document." ma:contentTypeScope="" ma:versionID="0c2fc8a8342c93db43376aa525e976e7">
  <xsd:schema xmlns:xsd="http://www.w3.org/2001/XMLSchema" xmlns:xs="http://www.w3.org/2001/XMLSchema" xmlns:p="http://schemas.microsoft.com/office/2006/metadata/properties" xmlns:ns3="8392a729-e7e6-4008-858b-08e7c467edf7" targetNamespace="http://schemas.microsoft.com/office/2006/metadata/properties" ma:root="true" ma:fieldsID="91d04a4c7e6fd8b894f1e2a6939d5d37" ns3:_="">
    <xsd:import namespace="8392a729-e7e6-4008-858b-08e7c467edf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2a729-e7e6-4008-858b-08e7c467edf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D17AB3-EEA0-4FA7-8268-DFA2E7B66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92a729-e7e6-4008-858b-08e7c467ed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9D8CDA-D42F-4B42-B12A-307C5FAD27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D41E9C-3D42-4D62-BDEB-217C56A46502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8392a729-e7e6-4008-858b-08e7c467edf7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282</Words>
  <Application>Microsoft Office PowerPoint</Application>
  <PresentationFormat>Custom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Chelsea Richard</dc:creator>
  <cp:lastModifiedBy>Chelsea Richard</cp:lastModifiedBy>
  <cp:revision>2</cp:revision>
  <dcterms:created xsi:type="dcterms:W3CDTF">2025-03-05T17:32:04Z</dcterms:created>
  <dcterms:modified xsi:type="dcterms:W3CDTF">2025-03-05T17:43:28Z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0x01010098672B810DABFD458471B2D7B1A87A35</vt:lpwstr>
  </property>
</Properties>
</file>