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2D5F-5DB2-EA43-006E-742BCA723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1F060F-F36B-ED00-091C-9075648D1C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1E114-4216-5EB1-7E50-9215A119C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1F3-597F-44EE-8BB0-BD6C55C6846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721E5-92E4-D0D7-1610-5EC54864C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3A4F4-A529-B492-CCC8-B781833B9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9C2F-3E56-438A-BD16-BBF262DD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B725B-65CC-B57D-2AB8-32661081B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E421D6-48D5-42C4-EE44-500A0C4F6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F9FFE-E4D9-8238-BA25-0941D05C8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1F3-597F-44EE-8BB0-BD6C55C6846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34D15-2847-7D10-2C92-AF24EF94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669C9-E5B6-BEEB-2BF6-C7A61D3C4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9C2F-3E56-438A-BD16-BBF262DD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6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10A183-CB87-A9B2-F318-EFE1030B65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E8410B-D428-72CF-CEA8-774A056D6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885B4-4BF8-2D7B-035B-4F710CE37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1F3-597F-44EE-8BB0-BD6C55C6846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87B2A-70E5-6516-07D9-CA138D15B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0CB6B-6BDD-AE88-0839-B6B72FEFE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9C2F-3E56-438A-BD16-BBF262DD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1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61E28-4028-1114-3FF5-7FF252E29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6D02A-A89C-8DA0-9DD3-12D4F7F8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5CFA1-3884-18B6-B00D-7B32EF2AB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1F3-597F-44EE-8BB0-BD6C55C6846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5DB16-7FD7-74C2-E630-C9093B81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8BB47-48B9-38DB-313C-BBCF7FE59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9C2F-3E56-438A-BD16-BBF262DD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5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8C41B-400B-B0BD-082B-DD87CA61E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24EBF-5D9C-963D-F175-0252C8E3F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F13AB-9C84-7B23-0DFB-66194AF3B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1F3-597F-44EE-8BB0-BD6C55C6846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5F52F-3006-0949-812D-3AEC6705C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82305-7B95-9D6F-64A1-C7FCFA55C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9C2F-3E56-438A-BD16-BBF262DD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8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A6D1B-D505-C901-FA64-12291FAD3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5CADB-39E5-B004-8C38-86F36FA93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8FDC08-6A8E-50F4-13D8-D6E5227DF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52B25-42AD-9520-C4DB-E585DD9AC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1F3-597F-44EE-8BB0-BD6C55C6846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18CB3-02FB-C1C2-5480-D43C63850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B1ED6-9349-2621-76F7-B50BC211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9C2F-3E56-438A-BD16-BBF262DD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8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1C57B-BB68-D9DD-7916-E869D3675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4832A-CF1D-528A-B842-BD1C48823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3935E2-3D61-E319-4013-01221A69FE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B4EC08-18C1-7527-7842-C9277B8BD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CD6718-ADC0-04BA-7F02-5FD328570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FBAF23-4913-715F-3AC4-F4E33317A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1F3-597F-44EE-8BB0-BD6C55C6846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5D6503-60AE-80BF-6603-9ADDDA9E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E37F8D-0004-1D60-9020-1AA89D50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9C2F-3E56-438A-BD16-BBF262DD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1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31648-CBD3-D95B-F76B-4BF5F24F0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CC8261-1A3E-CC8D-1618-C2A0245C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1F3-597F-44EE-8BB0-BD6C55C6846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45FC39-D9B8-7C34-B77B-4968DF670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803C7F-D613-16C6-4DD2-F21214205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9C2F-3E56-438A-BD16-BBF262DD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40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11170D-C910-A006-63B8-0DFEDC068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1F3-597F-44EE-8BB0-BD6C55C6846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93E276-8F1F-B0D5-5DC0-6F44B5E50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99C51-F6B5-E023-FE19-EF9C88FF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9C2F-3E56-438A-BD16-BBF262DD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7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BE093-B970-9285-3DCA-51CFD978D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1B2B5-2764-1F1C-1875-D9B385EC7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10153-FBEC-D51E-ECB6-86A45F4A9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B997F-6640-3CDE-C6E4-31A19BC86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1F3-597F-44EE-8BB0-BD6C55C6846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5042F9-00E4-688C-CF5C-C6A229F17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8CF07-F25B-27AE-966C-53F6A130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9C2F-3E56-438A-BD16-BBF262DD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8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5D340-0F31-D3BD-D09A-19D62606E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3B712D-D502-9B9A-65B1-C5CCD3AC8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4A1B4-71AA-DF1E-D862-E6BE3F8A6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6B53A-7A7B-107E-54EE-2E02E29C9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1F3-597F-44EE-8BB0-BD6C55C6846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6941C-A990-6569-C58D-468AF0FB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7A3B2-BABE-CB9D-17D2-869DCB4EB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9C2F-3E56-438A-BD16-BBF262DD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95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8BCB61-B58B-2A07-3893-D010F0A7B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40F5C-6F53-55AB-8AE4-4D1A368C1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6D44F-D1FD-DFC3-A451-5542C478EA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E81F3-597F-44EE-8BB0-BD6C55C6846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6837D-EA36-2204-DD9C-C0F5F0449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B3CD8-13A0-EEBE-F07B-9D43E6D2A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E9C2F-3E56-438A-BD16-BBF262DD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56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4A2A15-8809-43D5-364B-5370686D16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109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Pettigrew, Shayla</dc:creator>
  <cp:lastModifiedBy>Ingram, Samantha</cp:lastModifiedBy>
  <cp:revision>1</cp:revision>
  <dcterms:created xsi:type="dcterms:W3CDTF">2024-11-22T13:45:14Z</dcterms:created>
  <dcterms:modified xsi:type="dcterms:W3CDTF">2024-12-04T15:02:33Z</dcterms:modified>
</cp:coreProperties>
</file>